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8" r:id="rId3"/>
    <p:sldId id="282" r:id="rId4"/>
    <p:sldId id="283" r:id="rId5"/>
    <p:sldId id="284" r:id="rId6"/>
    <p:sldId id="256" r:id="rId7"/>
    <p:sldId id="259" r:id="rId8"/>
    <p:sldId id="257" r:id="rId9"/>
    <p:sldId id="260" r:id="rId10"/>
    <p:sldId id="266" r:id="rId11"/>
    <p:sldId id="261" r:id="rId12"/>
    <p:sldId id="267" r:id="rId13"/>
    <p:sldId id="262" r:id="rId14"/>
    <p:sldId id="268" r:id="rId15"/>
    <p:sldId id="263" r:id="rId16"/>
    <p:sldId id="269" r:id="rId17"/>
    <p:sldId id="264" r:id="rId18"/>
    <p:sldId id="276" r:id="rId19"/>
    <p:sldId id="265" r:id="rId20"/>
    <p:sldId id="277" r:id="rId21"/>
    <p:sldId id="270" r:id="rId22"/>
    <p:sldId id="278" r:id="rId23"/>
    <p:sldId id="271" r:id="rId24"/>
    <p:sldId id="279" r:id="rId25"/>
    <p:sldId id="272" r:id="rId26"/>
    <p:sldId id="280" r:id="rId27"/>
    <p:sldId id="273" r:id="rId28"/>
    <p:sldId id="281" r:id="rId29"/>
    <p:sldId id="274" r:id="rId30"/>
  </p:sldIdLst>
  <p:sldSz cx="10058400" cy="7772400"/>
  <p:notesSz cx="6858000" cy="9144000"/>
  <p:embeddedFontLst>
    <p:embeddedFont>
      <p:font typeface="Arquitecta" pitchFamily="50" charset="0"/>
      <p:regular r:id="rId33"/>
      <p:italic r:id="rId34"/>
    </p:embeddedFont>
    <p:embeddedFont>
      <p:font typeface="Brandon Grotesque Regular" panose="020B0503020203060202" pitchFamily="3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68" userDrawn="1">
          <p15:clr>
            <a:srgbClr val="A4A3A4"/>
          </p15:clr>
        </p15:guide>
        <p15:guide id="2" orient="horz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936" y="102"/>
      </p:cViewPr>
      <p:guideLst>
        <p:guide pos="3168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89381-577C-49AA-A4E2-5EBA34BD6249}" type="datetimeFigureOut">
              <a:rPr lang="en-US"/>
              <a:t>6/6/2022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E7BEC-684E-4C3F-AEB2-ED7203F4ED3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014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25F29-0308-477E-B892-CB798FED9259}" type="datetimeFigureOut">
              <a:rPr lang="en-US"/>
              <a:t>6/6/2022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D79C7-905A-4C8B-8800-03693A11A4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55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2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2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2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2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2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59F3228-DA61-4F27-A67C-E337B46226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228601"/>
            <a:ext cx="9601200" cy="6629400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85A21-4A9A-4DA4-8E57-8BEF3060C457}"/>
              </a:ext>
            </a:extLst>
          </p:cNvPr>
          <p:cNvSpPr/>
          <p:nvPr userDrawn="1"/>
        </p:nvSpPr>
        <p:spPr>
          <a:xfrm>
            <a:off x="228600" y="6858000"/>
            <a:ext cx="9601200" cy="741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andon Grotesque Regular" panose="020B0503020203060202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07AEB-A303-4679-B681-7CF75F76B9D1}"/>
              </a:ext>
            </a:extLst>
          </p:cNvPr>
          <p:cNvSpPr txBox="1"/>
          <p:nvPr userDrawn="1"/>
        </p:nvSpPr>
        <p:spPr>
          <a:xfrm>
            <a:off x="381000" y="695902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andon Grotesque Regular" panose="020B0503020203060202" pitchFamily="34" charset="0"/>
              </a:rPr>
              <a:t>2023 Calendar</a:t>
            </a:r>
          </a:p>
        </p:txBody>
      </p:sp>
    </p:spTree>
    <p:extLst>
      <p:ext uri="{BB962C8B-B14F-4D97-AF65-F5344CB8AC3E}">
        <p14:creationId xmlns:p14="http://schemas.microsoft.com/office/powerpoint/2010/main" val="31250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bruary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TextBox 1827"/>
          <p:cNvSpPr txBox="1"/>
          <p:nvPr/>
        </p:nvSpPr>
        <p:spPr>
          <a:xfrm>
            <a:off x="394653" y="172720"/>
            <a:ext cx="9220200" cy="792248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lang="en-US" sz="4000" b="0" dirty="0" err="1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february</a:t>
            </a:r>
            <a:endParaRPr sz="4000" b="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8479357" y="480292"/>
            <a:ext cx="1115675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2023</a:t>
            </a:r>
            <a:endParaRPr sz="264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83773D6-3032-4F41-A909-A3F1378F844C}"/>
              </a:ext>
            </a:extLst>
          </p:cNvPr>
          <p:cNvSpPr txBox="1"/>
          <p:nvPr userDrawn="1"/>
        </p:nvSpPr>
        <p:spPr>
          <a:xfrm>
            <a:off x="5745745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C11EDB-6DCF-421E-AAD3-5669367E4B0F}"/>
              </a:ext>
            </a:extLst>
          </p:cNvPr>
          <p:cNvSpPr txBox="1"/>
          <p:nvPr userDrawn="1"/>
        </p:nvSpPr>
        <p:spPr>
          <a:xfrm>
            <a:off x="7040881" y="1232638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696276-84A1-4FE7-88EC-9332CE028A91}"/>
              </a:ext>
            </a:extLst>
          </p:cNvPr>
          <p:cNvSpPr txBox="1"/>
          <p:nvPr userDrawn="1"/>
        </p:nvSpPr>
        <p:spPr>
          <a:xfrm>
            <a:off x="8371690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21380EA-8880-482E-A398-06BCAED8AD11}"/>
              </a:ext>
            </a:extLst>
          </p:cNvPr>
          <p:cNvSpPr txBox="1"/>
          <p:nvPr userDrawn="1"/>
        </p:nvSpPr>
        <p:spPr>
          <a:xfrm>
            <a:off x="5745747" y="6415404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43AFC53-47D1-441E-A8A9-DDBEB3A7BF53}"/>
              </a:ext>
            </a:extLst>
          </p:cNvPr>
          <p:cNvSpPr txBox="1"/>
          <p:nvPr userDrawn="1"/>
        </p:nvSpPr>
        <p:spPr>
          <a:xfrm>
            <a:off x="7040881" y="6415404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10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927A351-2C3F-431D-9948-00166D2F49CF}"/>
              </a:ext>
            </a:extLst>
          </p:cNvPr>
          <p:cNvSpPr txBox="1"/>
          <p:nvPr userDrawn="1"/>
        </p:nvSpPr>
        <p:spPr>
          <a:xfrm>
            <a:off x="8371691" y="6415404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11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608DA06-4479-44C5-B336-DFE399513734}"/>
              </a:ext>
            </a:extLst>
          </p:cNvPr>
          <p:cNvSpPr txBox="1"/>
          <p:nvPr userDrawn="1"/>
        </p:nvSpPr>
        <p:spPr>
          <a:xfrm>
            <a:off x="4374131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F5CE024-9A1F-4A1B-9192-01DC85D0C0D8}"/>
              </a:ext>
            </a:extLst>
          </p:cNvPr>
          <p:cNvSpPr txBox="1"/>
          <p:nvPr userDrawn="1"/>
        </p:nvSpPr>
        <p:spPr>
          <a:xfrm>
            <a:off x="4374133" y="6415404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FF8565F-CFCA-419C-8FCE-5D27150999A3}"/>
              </a:ext>
            </a:extLst>
          </p:cNvPr>
          <p:cNvSpPr txBox="1"/>
          <p:nvPr userDrawn="1"/>
        </p:nvSpPr>
        <p:spPr>
          <a:xfrm>
            <a:off x="418254" y="6415404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2CCAD2E-7EFB-47AC-AA68-1E927F9F8AF7}"/>
              </a:ext>
            </a:extLst>
          </p:cNvPr>
          <p:cNvSpPr txBox="1"/>
          <p:nvPr userDrawn="1"/>
        </p:nvSpPr>
        <p:spPr>
          <a:xfrm>
            <a:off x="1754190" y="6415404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814AD84-8EE1-489D-AA8A-A847AD75C8A2}"/>
              </a:ext>
            </a:extLst>
          </p:cNvPr>
          <p:cNvSpPr txBox="1"/>
          <p:nvPr userDrawn="1"/>
        </p:nvSpPr>
        <p:spPr>
          <a:xfrm>
            <a:off x="3049325" y="6415404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A5646A5-80D1-4FC2-9D2E-F57BE333799C}"/>
              </a:ext>
            </a:extLst>
          </p:cNvPr>
          <p:cNvSpPr txBox="1"/>
          <p:nvPr userDrawn="1"/>
        </p:nvSpPr>
        <p:spPr>
          <a:xfrm>
            <a:off x="1784684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30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13D8FA0-D70F-4608-A12A-CAC49B5F0D8A}"/>
              </a:ext>
            </a:extLst>
          </p:cNvPr>
          <p:cNvSpPr txBox="1"/>
          <p:nvPr userDrawn="1"/>
        </p:nvSpPr>
        <p:spPr>
          <a:xfrm>
            <a:off x="3079819" y="1232638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EAD6146-615C-412C-99D6-4FDF0C051331}"/>
              </a:ext>
            </a:extLst>
          </p:cNvPr>
          <p:cNvSpPr txBox="1"/>
          <p:nvPr userDrawn="1"/>
        </p:nvSpPr>
        <p:spPr>
          <a:xfrm>
            <a:off x="413069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29 January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3" name="Text Placeholder 5">
            <a:extLst>
              <a:ext uri="{FF2B5EF4-FFF2-40B4-BE49-F238E27FC236}">
                <a16:creationId xmlns:a16="http://schemas.microsoft.com/office/drawing/2014/main" id="{B1559F86-1F11-4CC9-9C39-3878E8C84B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4" name="Text Placeholder 5">
            <a:extLst>
              <a:ext uri="{FF2B5EF4-FFF2-40B4-BE49-F238E27FC236}">
                <a16:creationId xmlns:a16="http://schemas.microsoft.com/office/drawing/2014/main" id="{AD7F2677-B6BB-44F8-97CE-4EDD040157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68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5" name="Text Placeholder 5">
            <a:extLst>
              <a:ext uri="{FF2B5EF4-FFF2-40B4-BE49-F238E27FC236}">
                <a16:creationId xmlns:a16="http://schemas.microsoft.com/office/drawing/2014/main" id="{2F8F0B30-B6C9-4256-AACC-4D4595BC61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362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Text Placeholder 5">
            <a:extLst>
              <a:ext uri="{FF2B5EF4-FFF2-40B4-BE49-F238E27FC236}">
                <a16:creationId xmlns:a16="http://schemas.microsoft.com/office/drawing/2014/main" id="{172D9B4D-051F-495A-BF75-A344B6B21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57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7" name="Text Placeholder 5">
            <a:extLst>
              <a:ext uri="{FF2B5EF4-FFF2-40B4-BE49-F238E27FC236}">
                <a16:creationId xmlns:a16="http://schemas.microsoft.com/office/drawing/2014/main" id="{5B5AED93-9E2A-437C-9625-4EBA8EBC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751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Groundhog Day</a:t>
            </a:r>
          </a:p>
        </p:txBody>
      </p:sp>
      <p:sp>
        <p:nvSpPr>
          <p:cNvPr id="168" name="Text Placeholder 5">
            <a:extLst>
              <a:ext uri="{FF2B5EF4-FFF2-40B4-BE49-F238E27FC236}">
                <a16:creationId xmlns:a16="http://schemas.microsoft.com/office/drawing/2014/main" id="{60838C90-1156-4EAA-81AA-6CD7D29A08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46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9" name="Text Placeholder 5">
            <a:extLst>
              <a:ext uri="{FF2B5EF4-FFF2-40B4-BE49-F238E27FC236}">
                <a16:creationId xmlns:a16="http://schemas.microsoft.com/office/drawing/2014/main" id="{632AB5D5-1830-45E0-B0BA-80D22F419E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1409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0" name="Text Placeholder 5">
            <a:extLst>
              <a:ext uri="{FF2B5EF4-FFF2-40B4-BE49-F238E27FC236}">
                <a16:creationId xmlns:a16="http://schemas.microsoft.com/office/drawing/2014/main" id="{B66B53D9-99BC-4A2C-B762-78337DA954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7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1" name="Text Placeholder 5">
            <a:extLst>
              <a:ext uri="{FF2B5EF4-FFF2-40B4-BE49-F238E27FC236}">
                <a16:creationId xmlns:a16="http://schemas.microsoft.com/office/drawing/2014/main" id="{4729C2AC-D290-4440-AC48-A9BCD34685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5212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2" name="Text Placeholder 5">
            <a:extLst>
              <a:ext uri="{FF2B5EF4-FFF2-40B4-BE49-F238E27FC236}">
                <a16:creationId xmlns:a16="http://schemas.microsoft.com/office/drawing/2014/main" id="{5F1D11F2-E810-4F46-92FC-8ED6989759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406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3" name="Text Placeholder 5">
            <a:extLst>
              <a:ext uri="{FF2B5EF4-FFF2-40B4-BE49-F238E27FC236}">
                <a16:creationId xmlns:a16="http://schemas.microsoft.com/office/drawing/2014/main" id="{976A767C-0693-4E21-A704-7DDD41361C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601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4" name="Text Placeholder 5">
            <a:extLst>
              <a:ext uri="{FF2B5EF4-FFF2-40B4-BE49-F238E27FC236}">
                <a16:creationId xmlns:a16="http://schemas.microsoft.com/office/drawing/2014/main" id="{AAFFD045-D3B1-4858-BB9A-C375E9D909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1795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5" name="Text Placeholder 5">
            <a:extLst>
              <a:ext uri="{FF2B5EF4-FFF2-40B4-BE49-F238E27FC236}">
                <a16:creationId xmlns:a16="http://schemas.microsoft.com/office/drawing/2014/main" id="{1DCABAD0-ADB6-4E18-B529-B8474FE3D6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3990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6" name="Text Placeholder 5">
            <a:extLst>
              <a:ext uri="{FF2B5EF4-FFF2-40B4-BE49-F238E27FC236}">
                <a16:creationId xmlns:a16="http://schemas.microsoft.com/office/drawing/2014/main" id="{4CF3C45A-D4FA-4549-ACDE-232AC0162F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1847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7" name="Text Placeholder 5">
            <a:extLst>
              <a:ext uri="{FF2B5EF4-FFF2-40B4-BE49-F238E27FC236}">
                <a16:creationId xmlns:a16="http://schemas.microsoft.com/office/drawing/2014/main" id="{DC2DA778-E869-4155-88C6-403842E463E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30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DE186EA0-21AA-490C-A2EE-AB08D1594F9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7124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F666EEB7-45D0-4FD9-AAE4-50004F8E3C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9319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Valentine’s Day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6A88AB97-37B1-4CC5-81F3-64233AA711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1513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B3A16585-3ED3-4490-8939-E87A53BB0F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3708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2" name="Text Placeholder 5">
            <a:extLst>
              <a:ext uri="{FF2B5EF4-FFF2-40B4-BE49-F238E27FC236}">
                <a16:creationId xmlns:a16="http://schemas.microsoft.com/office/drawing/2014/main" id="{7C8A52D9-9A09-4DF3-8C82-92DDC46BAF0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5902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3" name="Text Placeholder 5">
            <a:extLst>
              <a:ext uri="{FF2B5EF4-FFF2-40B4-BE49-F238E27FC236}">
                <a16:creationId xmlns:a16="http://schemas.microsoft.com/office/drawing/2014/main" id="{0EF5F61D-8156-4D0B-8AEE-C9F69F3DCAB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0971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4" name="Text Placeholder 5">
            <a:extLst>
              <a:ext uri="{FF2B5EF4-FFF2-40B4-BE49-F238E27FC236}">
                <a16:creationId xmlns:a16="http://schemas.microsoft.com/office/drawing/2014/main" id="{BCAD3D0B-B322-4110-908D-9ACE4A80EB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973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5" name="Text Placeholder 5">
            <a:extLst>
              <a:ext uri="{FF2B5EF4-FFF2-40B4-BE49-F238E27FC236}">
                <a16:creationId xmlns:a16="http://schemas.microsoft.com/office/drawing/2014/main" id="{BB1C2413-A723-43EC-A1FB-7A5E6AEEE3A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6168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6" name="Text Placeholder 5">
            <a:extLst>
              <a:ext uri="{FF2B5EF4-FFF2-40B4-BE49-F238E27FC236}">
                <a16:creationId xmlns:a16="http://schemas.microsoft.com/office/drawing/2014/main" id="{CC41D9ED-5D3F-4591-91C1-55598AD5954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8362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7" name="Text Placeholder 5">
            <a:extLst>
              <a:ext uri="{FF2B5EF4-FFF2-40B4-BE49-F238E27FC236}">
                <a16:creationId xmlns:a16="http://schemas.microsoft.com/office/drawing/2014/main" id="{6B6AE538-A978-4968-9AB9-D550F884589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557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8" name="Text Placeholder 5">
            <a:extLst>
              <a:ext uri="{FF2B5EF4-FFF2-40B4-BE49-F238E27FC236}">
                <a16:creationId xmlns:a16="http://schemas.microsoft.com/office/drawing/2014/main" id="{E645BC22-0E60-4C1A-B50D-09F27D2606D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72751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9" name="Text Placeholder 5">
            <a:extLst>
              <a:ext uri="{FF2B5EF4-FFF2-40B4-BE49-F238E27FC236}">
                <a16:creationId xmlns:a16="http://schemas.microsoft.com/office/drawing/2014/main" id="{9331DB83-2000-479F-9904-2854513F72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4946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0" name="Text Placeholder 5">
            <a:extLst>
              <a:ext uri="{FF2B5EF4-FFF2-40B4-BE49-F238E27FC236}">
                <a16:creationId xmlns:a16="http://schemas.microsoft.com/office/drawing/2014/main" id="{2AAB93F5-A949-44D7-B550-EC3E76E178D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71409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1" name="Text Placeholder 5">
            <a:extLst>
              <a:ext uri="{FF2B5EF4-FFF2-40B4-BE49-F238E27FC236}">
                <a16:creationId xmlns:a16="http://schemas.microsoft.com/office/drawing/2014/main" id="{4F07DB34-3CFA-42B0-8839-9A1BBD7330C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866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2" name="Text Placeholder 5">
            <a:extLst>
              <a:ext uri="{FF2B5EF4-FFF2-40B4-BE49-F238E27FC236}">
                <a16:creationId xmlns:a16="http://schemas.microsoft.com/office/drawing/2014/main" id="{7F140C1C-DC90-460E-B7E4-3B6B71878AD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5060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3" name="Text Placeholder 5">
            <a:extLst>
              <a:ext uri="{FF2B5EF4-FFF2-40B4-BE49-F238E27FC236}">
                <a16:creationId xmlns:a16="http://schemas.microsoft.com/office/drawing/2014/main" id="{0278EB75-5065-4629-802A-5E5AD079B70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7255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Text Placeholder 5">
            <a:extLst>
              <a:ext uri="{FF2B5EF4-FFF2-40B4-BE49-F238E27FC236}">
                <a16:creationId xmlns:a16="http://schemas.microsoft.com/office/drawing/2014/main" id="{E4343414-475C-4A88-B6C2-F5F0C981E19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9449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5" name="Text Placeholder 5">
            <a:extLst>
              <a:ext uri="{FF2B5EF4-FFF2-40B4-BE49-F238E27FC236}">
                <a16:creationId xmlns:a16="http://schemas.microsoft.com/office/drawing/2014/main" id="{C47B7E72-45FA-48BB-870A-96008B0798E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1644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" name="Text Placeholder 5">
            <a:extLst>
              <a:ext uri="{FF2B5EF4-FFF2-40B4-BE49-F238E27FC236}">
                <a16:creationId xmlns:a16="http://schemas.microsoft.com/office/drawing/2014/main" id="{FE4079A1-8573-4DB8-AF55-C33C178015A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3838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7" name="Text Placeholder 5">
            <a:extLst>
              <a:ext uri="{FF2B5EF4-FFF2-40B4-BE49-F238E27FC236}">
                <a16:creationId xmlns:a16="http://schemas.microsoft.com/office/drawing/2014/main" id="{BA2F7AF2-2B95-47AD-AA59-E4A7D167A7D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360332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8" name="Text Placeholder 5">
            <a:extLst>
              <a:ext uri="{FF2B5EF4-FFF2-40B4-BE49-F238E27FC236}">
                <a16:creationId xmlns:a16="http://schemas.microsoft.com/office/drawing/2014/main" id="{69609F3C-85C4-4898-BD4F-E1D39F25B82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1909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" name="Text Placeholder 5">
            <a:extLst>
              <a:ext uri="{FF2B5EF4-FFF2-40B4-BE49-F238E27FC236}">
                <a16:creationId xmlns:a16="http://schemas.microsoft.com/office/drawing/2014/main" id="{92A4CC2B-2475-4774-A85A-9DFE2C5BB17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74104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0" name="Text Placeholder 5">
            <a:extLst>
              <a:ext uri="{FF2B5EF4-FFF2-40B4-BE49-F238E27FC236}">
                <a16:creationId xmlns:a16="http://schemas.microsoft.com/office/drawing/2014/main" id="{5008391F-645E-4C97-BBC8-E558E171DB9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298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1" name="Text Placeholder 5">
            <a:extLst>
              <a:ext uri="{FF2B5EF4-FFF2-40B4-BE49-F238E27FC236}">
                <a16:creationId xmlns:a16="http://schemas.microsoft.com/office/drawing/2014/main" id="{BD0335FF-B923-42D9-AE7B-8B3316AE189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8493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2" name="Text Placeholder 5">
            <a:extLst>
              <a:ext uri="{FF2B5EF4-FFF2-40B4-BE49-F238E27FC236}">
                <a16:creationId xmlns:a16="http://schemas.microsoft.com/office/drawing/2014/main" id="{3909CF9B-C4C0-494B-9DED-22E7AE5CAC6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70687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3" name="Text Placeholder 5">
            <a:extLst>
              <a:ext uri="{FF2B5EF4-FFF2-40B4-BE49-F238E27FC236}">
                <a16:creationId xmlns:a16="http://schemas.microsoft.com/office/drawing/2014/main" id="{6C9B581B-0BC7-4AA0-9317-498035655DE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2882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4" name="Text Placeholder 5">
            <a:extLst>
              <a:ext uri="{FF2B5EF4-FFF2-40B4-BE49-F238E27FC236}">
                <a16:creationId xmlns:a16="http://schemas.microsoft.com/office/drawing/2014/main" id="{6D37D9CF-3D69-4033-9629-E07ECE9C5C4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350770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8415450-D190-4CED-82C5-5649005ADE83}"/>
              </a:ext>
            </a:extLst>
          </p:cNvPr>
          <p:cNvSpPr txBox="1"/>
          <p:nvPr userDrawn="1"/>
        </p:nvSpPr>
        <p:spPr>
          <a:xfrm>
            <a:off x="3101340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5C90A15-E8DC-451C-BA87-02F409CFF274}"/>
              </a:ext>
            </a:extLst>
          </p:cNvPr>
          <p:cNvSpPr txBox="1"/>
          <p:nvPr userDrawn="1"/>
        </p:nvSpPr>
        <p:spPr>
          <a:xfrm>
            <a:off x="4396473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A4A3D1D-FF2E-4C37-9925-7BC083DCC911}"/>
              </a:ext>
            </a:extLst>
          </p:cNvPr>
          <p:cNvSpPr txBox="1"/>
          <p:nvPr userDrawn="1"/>
        </p:nvSpPr>
        <p:spPr>
          <a:xfrm>
            <a:off x="5732409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4C116C8-C365-4A0F-B76F-7854E431F5E3}"/>
              </a:ext>
            </a:extLst>
          </p:cNvPr>
          <p:cNvSpPr txBox="1"/>
          <p:nvPr userDrawn="1"/>
        </p:nvSpPr>
        <p:spPr>
          <a:xfrm>
            <a:off x="7027544" y="226954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4D3571-3D98-4089-A877-0520A3DB8EFD}"/>
              </a:ext>
            </a:extLst>
          </p:cNvPr>
          <p:cNvSpPr txBox="1"/>
          <p:nvPr userDrawn="1"/>
        </p:nvSpPr>
        <p:spPr>
          <a:xfrm>
            <a:off x="3101340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00998DD-5F4E-4FAB-B818-EA9C9E2F5E9A}"/>
              </a:ext>
            </a:extLst>
          </p:cNvPr>
          <p:cNvSpPr txBox="1"/>
          <p:nvPr userDrawn="1"/>
        </p:nvSpPr>
        <p:spPr>
          <a:xfrm>
            <a:off x="4396473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D11BCA2-B298-42C4-B00E-F539B76968CB}"/>
              </a:ext>
            </a:extLst>
          </p:cNvPr>
          <p:cNvSpPr txBox="1"/>
          <p:nvPr userDrawn="1"/>
        </p:nvSpPr>
        <p:spPr>
          <a:xfrm>
            <a:off x="5732409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5390D1E-C5DC-4548-84EE-175E770F0AE4}"/>
              </a:ext>
            </a:extLst>
          </p:cNvPr>
          <p:cNvSpPr txBox="1"/>
          <p:nvPr userDrawn="1"/>
        </p:nvSpPr>
        <p:spPr>
          <a:xfrm>
            <a:off x="7027544" y="330586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F7E9110-D51B-4BFF-9636-7F349850E41E}"/>
              </a:ext>
            </a:extLst>
          </p:cNvPr>
          <p:cNvSpPr txBox="1"/>
          <p:nvPr userDrawn="1"/>
        </p:nvSpPr>
        <p:spPr>
          <a:xfrm>
            <a:off x="3101340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5B3B746-87AC-42EF-A057-8FB11895B317}"/>
              </a:ext>
            </a:extLst>
          </p:cNvPr>
          <p:cNvSpPr txBox="1"/>
          <p:nvPr userDrawn="1"/>
        </p:nvSpPr>
        <p:spPr>
          <a:xfrm>
            <a:off x="4396473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E807C52-8892-4571-83EF-7B6CE6F2924D}"/>
              </a:ext>
            </a:extLst>
          </p:cNvPr>
          <p:cNvSpPr txBox="1"/>
          <p:nvPr userDrawn="1"/>
        </p:nvSpPr>
        <p:spPr>
          <a:xfrm>
            <a:off x="5732409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9096792-247F-43C0-80AB-9BA2A4BB2899}"/>
              </a:ext>
            </a:extLst>
          </p:cNvPr>
          <p:cNvSpPr txBox="1"/>
          <p:nvPr userDrawn="1"/>
        </p:nvSpPr>
        <p:spPr>
          <a:xfrm>
            <a:off x="7027544" y="434218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8BE2053-35D9-4A75-968C-ED9E9277B0A9}"/>
              </a:ext>
            </a:extLst>
          </p:cNvPr>
          <p:cNvSpPr txBox="1"/>
          <p:nvPr userDrawn="1"/>
        </p:nvSpPr>
        <p:spPr>
          <a:xfrm>
            <a:off x="8384485" y="227564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612A6B9-9EFA-4908-97DE-E0E3AAE195DA}"/>
              </a:ext>
            </a:extLst>
          </p:cNvPr>
          <p:cNvSpPr txBox="1"/>
          <p:nvPr userDrawn="1"/>
        </p:nvSpPr>
        <p:spPr>
          <a:xfrm>
            <a:off x="8384485" y="331196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1502ECF-4E54-4882-BE07-141CC1BF2AB0}"/>
              </a:ext>
            </a:extLst>
          </p:cNvPr>
          <p:cNvSpPr txBox="1"/>
          <p:nvPr userDrawn="1"/>
        </p:nvSpPr>
        <p:spPr>
          <a:xfrm>
            <a:off x="8384485" y="434828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A107987-0B0D-4843-847E-3A0C71DFD3AE}"/>
              </a:ext>
            </a:extLst>
          </p:cNvPr>
          <p:cNvSpPr txBox="1"/>
          <p:nvPr userDrawn="1"/>
        </p:nvSpPr>
        <p:spPr>
          <a:xfrm>
            <a:off x="474742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A0AE736-661E-43F4-96E7-332CDB0D9E73}"/>
              </a:ext>
            </a:extLst>
          </p:cNvPr>
          <p:cNvSpPr txBox="1"/>
          <p:nvPr userDrawn="1"/>
        </p:nvSpPr>
        <p:spPr>
          <a:xfrm>
            <a:off x="1769875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A996554-D3AC-4FE4-9BE7-108F13420494}"/>
              </a:ext>
            </a:extLst>
          </p:cNvPr>
          <p:cNvSpPr txBox="1"/>
          <p:nvPr userDrawn="1"/>
        </p:nvSpPr>
        <p:spPr>
          <a:xfrm>
            <a:off x="474742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5247004-B600-42D2-941E-C4C9F3080C1C}"/>
              </a:ext>
            </a:extLst>
          </p:cNvPr>
          <p:cNvSpPr txBox="1"/>
          <p:nvPr userDrawn="1"/>
        </p:nvSpPr>
        <p:spPr>
          <a:xfrm>
            <a:off x="1769875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9559AD6-06DA-401C-BE96-D674A0314779}"/>
              </a:ext>
            </a:extLst>
          </p:cNvPr>
          <p:cNvSpPr txBox="1"/>
          <p:nvPr userDrawn="1"/>
        </p:nvSpPr>
        <p:spPr>
          <a:xfrm>
            <a:off x="474742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C6CBCDA-BC26-43A6-BA9A-E2769D132465}"/>
              </a:ext>
            </a:extLst>
          </p:cNvPr>
          <p:cNvSpPr txBox="1"/>
          <p:nvPr userDrawn="1"/>
        </p:nvSpPr>
        <p:spPr>
          <a:xfrm>
            <a:off x="1769875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4CE8C39-6888-4A91-B927-93AA6C3AE6FB}"/>
              </a:ext>
            </a:extLst>
          </p:cNvPr>
          <p:cNvSpPr txBox="1"/>
          <p:nvPr userDrawn="1"/>
        </p:nvSpPr>
        <p:spPr>
          <a:xfrm>
            <a:off x="474742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5920629-F482-45CC-8770-F0CAC2E1D2E1}"/>
              </a:ext>
            </a:extLst>
          </p:cNvPr>
          <p:cNvSpPr txBox="1"/>
          <p:nvPr userDrawn="1"/>
        </p:nvSpPr>
        <p:spPr>
          <a:xfrm>
            <a:off x="1769875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D59E537-4257-48B0-85F0-16CBE077B5B3}"/>
              </a:ext>
            </a:extLst>
          </p:cNvPr>
          <p:cNvSpPr txBox="1"/>
          <p:nvPr userDrawn="1"/>
        </p:nvSpPr>
        <p:spPr>
          <a:xfrm>
            <a:off x="8396485" y="53882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F3954DB-D6BC-4B78-8342-DFF60D920F2D}"/>
              </a:ext>
            </a:extLst>
          </p:cNvPr>
          <p:cNvSpPr txBox="1"/>
          <p:nvPr userDrawn="1"/>
        </p:nvSpPr>
        <p:spPr>
          <a:xfrm>
            <a:off x="7024871" y="53882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BCF2712-B3AF-465C-A7E2-C87887EE0B66}"/>
              </a:ext>
            </a:extLst>
          </p:cNvPr>
          <p:cNvSpPr txBox="1"/>
          <p:nvPr userDrawn="1"/>
        </p:nvSpPr>
        <p:spPr>
          <a:xfrm>
            <a:off x="3068992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ndon Grotesque Regular" panose="020B0503020203060202" pitchFamily="34" charset="0"/>
              </a:rPr>
              <a:t>28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1BD5E1E-1D9D-4349-9DEA-97E49B64AED4}"/>
              </a:ext>
            </a:extLst>
          </p:cNvPr>
          <p:cNvSpPr txBox="1"/>
          <p:nvPr userDrawn="1"/>
        </p:nvSpPr>
        <p:spPr>
          <a:xfrm>
            <a:off x="4404928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 March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3ACC6AE-2862-40C2-BFE4-F06F037DE4E0}"/>
              </a:ext>
            </a:extLst>
          </p:cNvPr>
          <p:cNvSpPr txBox="1"/>
          <p:nvPr userDrawn="1"/>
        </p:nvSpPr>
        <p:spPr>
          <a:xfrm>
            <a:off x="5700063" y="537850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6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h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TextBox 1827"/>
          <p:cNvSpPr txBox="1"/>
          <p:nvPr/>
        </p:nvSpPr>
        <p:spPr>
          <a:xfrm>
            <a:off x="394653" y="172720"/>
            <a:ext cx="9220200" cy="792248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lang="en-US" sz="4000" b="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march</a:t>
            </a:r>
            <a:endParaRPr sz="3960" b="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8479357" y="480292"/>
            <a:ext cx="1115675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2023</a:t>
            </a:r>
            <a:endParaRPr sz="264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7" name="Text Placeholder 5">
            <a:extLst>
              <a:ext uri="{FF2B5EF4-FFF2-40B4-BE49-F238E27FC236}">
                <a16:creationId xmlns:a16="http://schemas.microsoft.com/office/drawing/2014/main" id="{4F504363-4E89-4D27-839A-16A9DEE63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8" name="Text Placeholder 5">
            <a:extLst>
              <a:ext uri="{FF2B5EF4-FFF2-40B4-BE49-F238E27FC236}">
                <a16:creationId xmlns:a16="http://schemas.microsoft.com/office/drawing/2014/main" id="{4F5991B0-52F3-4795-A9DE-B263C095AC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68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9" name="Text Placeholder 5">
            <a:extLst>
              <a:ext uri="{FF2B5EF4-FFF2-40B4-BE49-F238E27FC236}">
                <a16:creationId xmlns:a16="http://schemas.microsoft.com/office/drawing/2014/main" id="{60D7AD76-A61B-4413-8F5F-B87EACF29B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362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0" name="Text Placeholder 5">
            <a:extLst>
              <a:ext uri="{FF2B5EF4-FFF2-40B4-BE49-F238E27FC236}">
                <a16:creationId xmlns:a16="http://schemas.microsoft.com/office/drawing/2014/main" id="{FE7BFF86-B8A5-4E6C-9A86-A3F0B69C7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57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1" name="Text Placeholder 5">
            <a:extLst>
              <a:ext uri="{FF2B5EF4-FFF2-40B4-BE49-F238E27FC236}">
                <a16:creationId xmlns:a16="http://schemas.microsoft.com/office/drawing/2014/main" id="{300DBC3F-FD25-451D-AD1E-BC3C07E1DF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751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2" name="Text Placeholder 5">
            <a:extLst>
              <a:ext uri="{FF2B5EF4-FFF2-40B4-BE49-F238E27FC236}">
                <a16:creationId xmlns:a16="http://schemas.microsoft.com/office/drawing/2014/main" id="{12275513-640D-4FC2-861D-0BB43FD4C2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46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3" name="Text Placeholder 5">
            <a:extLst>
              <a:ext uri="{FF2B5EF4-FFF2-40B4-BE49-F238E27FC236}">
                <a16:creationId xmlns:a16="http://schemas.microsoft.com/office/drawing/2014/main" id="{1377D4C6-A43C-4653-9B2F-CC3721D513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1409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4" name="Text Placeholder 5">
            <a:extLst>
              <a:ext uri="{FF2B5EF4-FFF2-40B4-BE49-F238E27FC236}">
                <a16:creationId xmlns:a16="http://schemas.microsoft.com/office/drawing/2014/main" id="{5F6E2373-1E10-4AB1-8E41-8D80F8BB61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7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5" name="Text Placeholder 5">
            <a:extLst>
              <a:ext uri="{FF2B5EF4-FFF2-40B4-BE49-F238E27FC236}">
                <a16:creationId xmlns:a16="http://schemas.microsoft.com/office/drawing/2014/main" id="{2D5199DD-BCA2-46D4-BD84-37FD97AA7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5212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6" name="Text Placeholder 5">
            <a:extLst>
              <a:ext uri="{FF2B5EF4-FFF2-40B4-BE49-F238E27FC236}">
                <a16:creationId xmlns:a16="http://schemas.microsoft.com/office/drawing/2014/main" id="{C77B94BF-EFDB-412D-B264-772AAF95CA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406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7" name="Text Placeholder 5">
            <a:extLst>
              <a:ext uri="{FF2B5EF4-FFF2-40B4-BE49-F238E27FC236}">
                <a16:creationId xmlns:a16="http://schemas.microsoft.com/office/drawing/2014/main" id="{AA96A898-9DDA-489E-97C8-693A9DEC4B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601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C537FC2A-221B-4D04-A67C-0C053D76FB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1795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848399DB-15D1-4E4E-BF43-6B911CDF26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3990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BBE3AEB5-AB05-4C3A-BCF7-02027469E3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1847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D666A4FE-E98C-4469-99B7-E89A577BE3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30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2" name="Text Placeholder 5">
            <a:extLst>
              <a:ext uri="{FF2B5EF4-FFF2-40B4-BE49-F238E27FC236}">
                <a16:creationId xmlns:a16="http://schemas.microsoft.com/office/drawing/2014/main" id="{914F62C1-677E-432D-8588-3349FAB11D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7124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3" name="Text Placeholder 5">
            <a:extLst>
              <a:ext uri="{FF2B5EF4-FFF2-40B4-BE49-F238E27FC236}">
                <a16:creationId xmlns:a16="http://schemas.microsoft.com/office/drawing/2014/main" id="{B528CE37-26C0-492E-AEDA-58279263F9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9319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4" name="Text Placeholder 5">
            <a:extLst>
              <a:ext uri="{FF2B5EF4-FFF2-40B4-BE49-F238E27FC236}">
                <a16:creationId xmlns:a16="http://schemas.microsoft.com/office/drawing/2014/main" id="{7FBAEDDC-F53A-4DEC-AFCF-C936C155B2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1513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5" name="Text Placeholder 5">
            <a:extLst>
              <a:ext uri="{FF2B5EF4-FFF2-40B4-BE49-F238E27FC236}">
                <a16:creationId xmlns:a16="http://schemas.microsoft.com/office/drawing/2014/main" id="{C1FF3994-F930-4EDC-A708-5ACAC10B669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3708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6" name="Text Placeholder 5">
            <a:extLst>
              <a:ext uri="{FF2B5EF4-FFF2-40B4-BE49-F238E27FC236}">
                <a16:creationId xmlns:a16="http://schemas.microsoft.com/office/drawing/2014/main" id="{4CF29E9A-B88B-49C4-A723-035B61E7CE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5902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St. Patrick’s Day</a:t>
            </a:r>
          </a:p>
        </p:txBody>
      </p:sp>
      <p:sp>
        <p:nvSpPr>
          <p:cNvPr id="187" name="Text Placeholder 5">
            <a:extLst>
              <a:ext uri="{FF2B5EF4-FFF2-40B4-BE49-F238E27FC236}">
                <a16:creationId xmlns:a16="http://schemas.microsoft.com/office/drawing/2014/main" id="{B77F905D-786E-4E9E-8071-E8141778717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0971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8" name="Text Placeholder 5">
            <a:extLst>
              <a:ext uri="{FF2B5EF4-FFF2-40B4-BE49-F238E27FC236}">
                <a16:creationId xmlns:a16="http://schemas.microsoft.com/office/drawing/2014/main" id="{6F073563-AFE4-4450-9529-E75B42CB3A7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973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9" name="Text Placeholder 5">
            <a:extLst>
              <a:ext uri="{FF2B5EF4-FFF2-40B4-BE49-F238E27FC236}">
                <a16:creationId xmlns:a16="http://schemas.microsoft.com/office/drawing/2014/main" id="{E89449CC-84E1-49FB-8272-23AAD4FC1E0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6168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0" name="Text Placeholder 5">
            <a:extLst>
              <a:ext uri="{FF2B5EF4-FFF2-40B4-BE49-F238E27FC236}">
                <a16:creationId xmlns:a16="http://schemas.microsoft.com/office/drawing/2014/main" id="{CD501393-4DD6-4D11-A87A-BFCF996B481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8362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1" name="Text Placeholder 5">
            <a:extLst>
              <a:ext uri="{FF2B5EF4-FFF2-40B4-BE49-F238E27FC236}">
                <a16:creationId xmlns:a16="http://schemas.microsoft.com/office/drawing/2014/main" id="{5382871C-24FF-4BC3-A98B-5D43310896F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557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2" name="Text Placeholder 5">
            <a:extLst>
              <a:ext uri="{FF2B5EF4-FFF2-40B4-BE49-F238E27FC236}">
                <a16:creationId xmlns:a16="http://schemas.microsoft.com/office/drawing/2014/main" id="{FCED589F-3FBE-475B-A614-52BFB150DBE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72751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3" name="Text Placeholder 5">
            <a:extLst>
              <a:ext uri="{FF2B5EF4-FFF2-40B4-BE49-F238E27FC236}">
                <a16:creationId xmlns:a16="http://schemas.microsoft.com/office/drawing/2014/main" id="{B3F977AB-ADCE-4A96-B9B6-0A01FF3F14C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4946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Text Placeholder 5">
            <a:extLst>
              <a:ext uri="{FF2B5EF4-FFF2-40B4-BE49-F238E27FC236}">
                <a16:creationId xmlns:a16="http://schemas.microsoft.com/office/drawing/2014/main" id="{309E3A08-EDE5-4A9A-AC0C-FACF9E129A8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71409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5" name="Text Placeholder 5">
            <a:extLst>
              <a:ext uri="{FF2B5EF4-FFF2-40B4-BE49-F238E27FC236}">
                <a16:creationId xmlns:a16="http://schemas.microsoft.com/office/drawing/2014/main" id="{A909CB8A-24C8-4234-8BC5-CDDB7F84F09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866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" name="Text Placeholder 5">
            <a:extLst>
              <a:ext uri="{FF2B5EF4-FFF2-40B4-BE49-F238E27FC236}">
                <a16:creationId xmlns:a16="http://schemas.microsoft.com/office/drawing/2014/main" id="{E91D4AE5-6835-40AB-B130-2AAD28120CA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5060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7" name="Text Placeholder 5">
            <a:extLst>
              <a:ext uri="{FF2B5EF4-FFF2-40B4-BE49-F238E27FC236}">
                <a16:creationId xmlns:a16="http://schemas.microsoft.com/office/drawing/2014/main" id="{A01BD00E-CF09-45D8-9082-F029C336CDD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7255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8" name="Text Placeholder 5">
            <a:extLst>
              <a:ext uri="{FF2B5EF4-FFF2-40B4-BE49-F238E27FC236}">
                <a16:creationId xmlns:a16="http://schemas.microsoft.com/office/drawing/2014/main" id="{3D88A54C-4973-4440-B66C-B46BB4541C6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9449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" name="Text Placeholder 5">
            <a:extLst>
              <a:ext uri="{FF2B5EF4-FFF2-40B4-BE49-F238E27FC236}">
                <a16:creationId xmlns:a16="http://schemas.microsoft.com/office/drawing/2014/main" id="{DC4BB789-69C3-4152-9B00-F6142EC406E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1644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0" name="Text Placeholder 5">
            <a:extLst>
              <a:ext uri="{FF2B5EF4-FFF2-40B4-BE49-F238E27FC236}">
                <a16:creationId xmlns:a16="http://schemas.microsoft.com/office/drawing/2014/main" id="{56AD2272-2366-44F3-8C96-A8127C72970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3838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1" name="Text Placeholder 5">
            <a:extLst>
              <a:ext uri="{FF2B5EF4-FFF2-40B4-BE49-F238E27FC236}">
                <a16:creationId xmlns:a16="http://schemas.microsoft.com/office/drawing/2014/main" id="{BC975A22-1DAD-4B8D-B683-0B66031668A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360332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2" name="Text Placeholder 5">
            <a:extLst>
              <a:ext uri="{FF2B5EF4-FFF2-40B4-BE49-F238E27FC236}">
                <a16:creationId xmlns:a16="http://schemas.microsoft.com/office/drawing/2014/main" id="{BC0AD55F-B21A-4060-8DF4-3040DF06070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1909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3" name="Text Placeholder 5">
            <a:extLst>
              <a:ext uri="{FF2B5EF4-FFF2-40B4-BE49-F238E27FC236}">
                <a16:creationId xmlns:a16="http://schemas.microsoft.com/office/drawing/2014/main" id="{FEC9B0D0-BBA7-4192-80A5-013D8FC6B9C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74104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4" name="Text Placeholder 5">
            <a:extLst>
              <a:ext uri="{FF2B5EF4-FFF2-40B4-BE49-F238E27FC236}">
                <a16:creationId xmlns:a16="http://schemas.microsoft.com/office/drawing/2014/main" id="{DC3C34DF-6DD7-4C7E-925B-D3A2E9AE4BA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298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5" name="Text Placeholder 5">
            <a:extLst>
              <a:ext uri="{FF2B5EF4-FFF2-40B4-BE49-F238E27FC236}">
                <a16:creationId xmlns:a16="http://schemas.microsoft.com/office/drawing/2014/main" id="{E27F92E1-0713-4960-A7D4-0A17FA51F80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8493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6" name="Text Placeholder 5">
            <a:extLst>
              <a:ext uri="{FF2B5EF4-FFF2-40B4-BE49-F238E27FC236}">
                <a16:creationId xmlns:a16="http://schemas.microsoft.com/office/drawing/2014/main" id="{949D54B3-8CA1-48DC-A562-39B4C168A85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70687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7" name="Text Placeholder 5">
            <a:extLst>
              <a:ext uri="{FF2B5EF4-FFF2-40B4-BE49-F238E27FC236}">
                <a16:creationId xmlns:a16="http://schemas.microsoft.com/office/drawing/2014/main" id="{C6B19834-C175-4AEA-8B95-358AE07CEE0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2882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8" name="Text Placeholder 5">
            <a:extLst>
              <a:ext uri="{FF2B5EF4-FFF2-40B4-BE49-F238E27FC236}">
                <a16:creationId xmlns:a16="http://schemas.microsoft.com/office/drawing/2014/main" id="{9B0FD215-9B2C-4D1F-B3BD-DA697E6A5C9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350770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CA06DD4-9BDF-4FE9-96A9-D10CDD74AF26}"/>
              </a:ext>
            </a:extLst>
          </p:cNvPr>
          <p:cNvSpPr txBox="1"/>
          <p:nvPr userDrawn="1"/>
        </p:nvSpPr>
        <p:spPr>
          <a:xfrm>
            <a:off x="3101340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082973B-D153-45EC-816E-777BD532B376}"/>
              </a:ext>
            </a:extLst>
          </p:cNvPr>
          <p:cNvSpPr txBox="1"/>
          <p:nvPr userDrawn="1"/>
        </p:nvSpPr>
        <p:spPr>
          <a:xfrm>
            <a:off x="4396473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B250733-799F-4FD0-9FFD-A598A6F9904C}"/>
              </a:ext>
            </a:extLst>
          </p:cNvPr>
          <p:cNvSpPr txBox="1"/>
          <p:nvPr userDrawn="1"/>
        </p:nvSpPr>
        <p:spPr>
          <a:xfrm>
            <a:off x="5732409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598B1A8-A173-4310-B22E-11F17A636C9A}"/>
              </a:ext>
            </a:extLst>
          </p:cNvPr>
          <p:cNvSpPr txBox="1"/>
          <p:nvPr userDrawn="1"/>
        </p:nvSpPr>
        <p:spPr>
          <a:xfrm>
            <a:off x="7027544" y="1232638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74C2E75-298C-4A9C-944A-5BE22536E096}"/>
              </a:ext>
            </a:extLst>
          </p:cNvPr>
          <p:cNvSpPr txBox="1"/>
          <p:nvPr userDrawn="1"/>
        </p:nvSpPr>
        <p:spPr>
          <a:xfrm>
            <a:off x="3101340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281E13D-4D50-420C-97B1-60952098F223}"/>
              </a:ext>
            </a:extLst>
          </p:cNvPr>
          <p:cNvSpPr txBox="1"/>
          <p:nvPr userDrawn="1"/>
        </p:nvSpPr>
        <p:spPr>
          <a:xfrm>
            <a:off x="4396473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548BE48-FE7F-45D2-8572-9504792858FA}"/>
              </a:ext>
            </a:extLst>
          </p:cNvPr>
          <p:cNvSpPr txBox="1"/>
          <p:nvPr userDrawn="1"/>
        </p:nvSpPr>
        <p:spPr>
          <a:xfrm>
            <a:off x="5732409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3FDA0A1-5216-46EC-ADE5-89D9DDF594F9}"/>
              </a:ext>
            </a:extLst>
          </p:cNvPr>
          <p:cNvSpPr txBox="1"/>
          <p:nvPr userDrawn="1"/>
        </p:nvSpPr>
        <p:spPr>
          <a:xfrm>
            <a:off x="7027544" y="226954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944A30B-18AB-4F51-9588-E4ADC6EADA23}"/>
              </a:ext>
            </a:extLst>
          </p:cNvPr>
          <p:cNvSpPr txBox="1"/>
          <p:nvPr userDrawn="1"/>
        </p:nvSpPr>
        <p:spPr>
          <a:xfrm>
            <a:off x="3101340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3179D35-29FF-4F21-90C5-6CE2E6CCE639}"/>
              </a:ext>
            </a:extLst>
          </p:cNvPr>
          <p:cNvSpPr txBox="1"/>
          <p:nvPr userDrawn="1"/>
        </p:nvSpPr>
        <p:spPr>
          <a:xfrm>
            <a:off x="4396473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BC090E0-088E-4A95-95E7-94AE57CE224D}"/>
              </a:ext>
            </a:extLst>
          </p:cNvPr>
          <p:cNvSpPr txBox="1"/>
          <p:nvPr userDrawn="1"/>
        </p:nvSpPr>
        <p:spPr>
          <a:xfrm>
            <a:off x="5732409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DE5E009-5F76-446A-B43F-CC91F2DA6ADF}"/>
              </a:ext>
            </a:extLst>
          </p:cNvPr>
          <p:cNvSpPr txBox="1"/>
          <p:nvPr userDrawn="1"/>
        </p:nvSpPr>
        <p:spPr>
          <a:xfrm>
            <a:off x="7027544" y="330586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01D215E-E0D9-4311-9E76-C48DC4484EAA}"/>
              </a:ext>
            </a:extLst>
          </p:cNvPr>
          <p:cNvSpPr txBox="1"/>
          <p:nvPr userDrawn="1"/>
        </p:nvSpPr>
        <p:spPr>
          <a:xfrm>
            <a:off x="3101340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372646E-73EE-42EC-A4C3-F487FE1FCCAB}"/>
              </a:ext>
            </a:extLst>
          </p:cNvPr>
          <p:cNvSpPr txBox="1"/>
          <p:nvPr userDrawn="1"/>
        </p:nvSpPr>
        <p:spPr>
          <a:xfrm>
            <a:off x="4396473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6D52231-4605-4818-92C9-C0F14C6649C0}"/>
              </a:ext>
            </a:extLst>
          </p:cNvPr>
          <p:cNvSpPr txBox="1"/>
          <p:nvPr userDrawn="1"/>
        </p:nvSpPr>
        <p:spPr>
          <a:xfrm>
            <a:off x="5732409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5A4914F-B283-447C-A1E0-56E3B6DC11A4}"/>
              </a:ext>
            </a:extLst>
          </p:cNvPr>
          <p:cNvSpPr txBox="1"/>
          <p:nvPr userDrawn="1"/>
        </p:nvSpPr>
        <p:spPr>
          <a:xfrm>
            <a:off x="7027544" y="434218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E7B9807-BFC6-48EC-B9C3-8FC4DA255276}"/>
              </a:ext>
            </a:extLst>
          </p:cNvPr>
          <p:cNvSpPr txBox="1"/>
          <p:nvPr userDrawn="1"/>
        </p:nvSpPr>
        <p:spPr>
          <a:xfrm>
            <a:off x="3101340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820708A-E09B-429E-9C6D-ACDE6E96D131}"/>
              </a:ext>
            </a:extLst>
          </p:cNvPr>
          <p:cNvSpPr txBox="1"/>
          <p:nvPr userDrawn="1"/>
        </p:nvSpPr>
        <p:spPr>
          <a:xfrm>
            <a:off x="4396473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BEDA87B-C10C-41AD-B0C8-5EEEBD41A8A6}"/>
              </a:ext>
            </a:extLst>
          </p:cNvPr>
          <p:cNvSpPr txBox="1"/>
          <p:nvPr userDrawn="1"/>
        </p:nvSpPr>
        <p:spPr>
          <a:xfrm>
            <a:off x="5732409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749C915-D801-4591-A4F0-EB288FA54C1C}"/>
              </a:ext>
            </a:extLst>
          </p:cNvPr>
          <p:cNvSpPr txBox="1"/>
          <p:nvPr userDrawn="1"/>
        </p:nvSpPr>
        <p:spPr>
          <a:xfrm>
            <a:off x="7027544" y="537850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/>
                </a:solidFill>
                <a:latin typeface="Brandon Grotesque Regular" panose="020B0503020203060202" pitchFamily="34" charset="0"/>
              </a:rPr>
              <a:t>31</a:t>
            </a:r>
            <a:endParaRPr sz="1430" b="1" dirty="0">
              <a:solidFill>
                <a:schemeClr val="tx1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6DB815D-89C0-404F-9B90-96A47807CC9F}"/>
              </a:ext>
            </a:extLst>
          </p:cNvPr>
          <p:cNvSpPr txBox="1"/>
          <p:nvPr userDrawn="1"/>
        </p:nvSpPr>
        <p:spPr>
          <a:xfrm>
            <a:off x="3101341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F3494FD-7028-4F6F-9ED1-C12CD2CB228E}"/>
              </a:ext>
            </a:extLst>
          </p:cNvPr>
          <p:cNvSpPr txBox="1"/>
          <p:nvPr userDrawn="1"/>
        </p:nvSpPr>
        <p:spPr>
          <a:xfrm>
            <a:off x="4396473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BD68C3F-A60E-4C59-9E3C-819234D11DD5}"/>
              </a:ext>
            </a:extLst>
          </p:cNvPr>
          <p:cNvSpPr txBox="1"/>
          <p:nvPr userDrawn="1"/>
        </p:nvSpPr>
        <p:spPr>
          <a:xfrm>
            <a:off x="5732409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1E811C3-733D-489D-B69C-4D4B5B48B96D}"/>
              </a:ext>
            </a:extLst>
          </p:cNvPr>
          <p:cNvSpPr txBox="1"/>
          <p:nvPr userDrawn="1"/>
        </p:nvSpPr>
        <p:spPr>
          <a:xfrm>
            <a:off x="7027544" y="6400800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C37D459-0232-49FE-993A-98FD636BB34E}"/>
              </a:ext>
            </a:extLst>
          </p:cNvPr>
          <p:cNvSpPr txBox="1"/>
          <p:nvPr userDrawn="1"/>
        </p:nvSpPr>
        <p:spPr>
          <a:xfrm>
            <a:off x="8384485" y="123932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8D5F497-F88C-4628-8057-54302D68AE4C}"/>
              </a:ext>
            </a:extLst>
          </p:cNvPr>
          <p:cNvSpPr txBox="1"/>
          <p:nvPr userDrawn="1"/>
        </p:nvSpPr>
        <p:spPr>
          <a:xfrm>
            <a:off x="8384485" y="227564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6028C10-81EC-4A51-A47F-3E87CCBA1690}"/>
              </a:ext>
            </a:extLst>
          </p:cNvPr>
          <p:cNvSpPr txBox="1"/>
          <p:nvPr userDrawn="1"/>
        </p:nvSpPr>
        <p:spPr>
          <a:xfrm>
            <a:off x="8384485" y="331196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4BE8688-DE60-4347-8386-0ED6BFD7718B}"/>
              </a:ext>
            </a:extLst>
          </p:cNvPr>
          <p:cNvSpPr txBox="1"/>
          <p:nvPr userDrawn="1"/>
        </p:nvSpPr>
        <p:spPr>
          <a:xfrm>
            <a:off x="8384485" y="434828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D105CC7-BDF3-4AD2-817B-3F8EBF298B77}"/>
              </a:ext>
            </a:extLst>
          </p:cNvPr>
          <p:cNvSpPr txBox="1"/>
          <p:nvPr userDrawn="1"/>
        </p:nvSpPr>
        <p:spPr>
          <a:xfrm>
            <a:off x="8333856" y="6406335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618CCB1-9414-4F64-8F9B-1B326A293CED}"/>
              </a:ext>
            </a:extLst>
          </p:cNvPr>
          <p:cNvSpPr txBox="1"/>
          <p:nvPr userDrawn="1"/>
        </p:nvSpPr>
        <p:spPr>
          <a:xfrm>
            <a:off x="8343757" y="5386736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 April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2F966D7-9E8F-4F03-841A-E05A655781ED}"/>
              </a:ext>
            </a:extLst>
          </p:cNvPr>
          <p:cNvSpPr txBox="1"/>
          <p:nvPr userDrawn="1"/>
        </p:nvSpPr>
        <p:spPr>
          <a:xfrm>
            <a:off x="427745" y="640080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591C803-AC19-4F9B-A79D-DAEDAD69944F}"/>
              </a:ext>
            </a:extLst>
          </p:cNvPr>
          <p:cNvSpPr txBox="1"/>
          <p:nvPr userDrawn="1"/>
        </p:nvSpPr>
        <p:spPr>
          <a:xfrm>
            <a:off x="1758556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0F5039C-FA16-4C95-A8EB-83EF27AACB4B}"/>
              </a:ext>
            </a:extLst>
          </p:cNvPr>
          <p:cNvSpPr txBox="1"/>
          <p:nvPr userDrawn="1"/>
        </p:nvSpPr>
        <p:spPr>
          <a:xfrm>
            <a:off x="474742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71FDF1A-1D5C-4EC2-83CA-5A353197EBD9}"/>
              </a:ext>
            </a:extLst>
          </p:cNvPr>
          <p:cNvSpPr txBox="1"/>
          <p:nvPr userDrawn="1"/>
        </p:nvSpPr>
        <p:spPr>
          <a:xfrm>
            <a:off x="1769875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C3F74EF-B63F-4B29-893D-1EBE44AFFDC9}"/>
              </a:ext>
            </a:extLst>
          </p:cNvPr>
          <p:cNvSpPr txBox="1"/>
          <p:nvPr userDrawn="1"/>
        </p:nvSpPr>
        <p:spPr>
          <a:xfrm>
            <a:off x="474742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4FB2993-0E00-4BCB-AD88-D6EA557D8819}"/>
              </a:ext>
            </a:extLst>
          </p:cNvPr>
          <p:cNvSpPr txBox="1"/>
          <p:nvPr userDrawn="1"/>
        </p:nvSpPr>
        <p:spPr>
          <a:xfrm>
            <a:off x="1769875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B52DE35-D5CB-40A4-AA45-E3DD2F47FB01}"/>
              </a:ext>
            </a:extLst>
          </p:cNvPr>
          <p:cNvSpPr txBox="1"/>
          <p:nvPr userDrawn="1"/>
        </p:nvSpPr>
        <p:spPr>
          <a:xfrm>
            <a:off x="474742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8F83E60-8A5A-4CEE-9094-F165E3C9E573}"/>
              </a:ext>
            </a:extLst>
          </p:cNvPr>
          <p:cNvSpPr txBox="1"/>
          <p:nvPr userDrawn="1"/>
        </p:nvSpPr>
        <p:spPr>
          <a:xfrm>
            <a:off x="1769875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0C8BCDBB-1484-4C26-B521-750DD6DC5BEC}"/>
              </a:ext>
            </a:extLst>
          </p:cNvPr>
          <p:cNvSpPr txBox="1"/>
          <p:nvPr userDrawn="1"/>
        </p:nvSpPr>
        <p:spPr>
          <a:xfrm>
            <a:off x="474742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E0F0969-1F5B-4F30-9A34-5DD2118C5710}"/>
              </a:ext>
            </a:extLst>
          </p:cNvPr>
          <p:cNvSpPr txBox="1"/>
          <p:nvPr userDrawn="1"/>
        </p:nvSpPr>
        <p:spPr>
          <a:xfrm>
            <a:off x="1769875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71F10AB-5289-4C6C-91F6-0EADBC0BDA20}"/>
              </a:ext>
            </a:extLst>
          </p:cNvPr>
          <p:cNvSpPr txBox="1"/>
          <p:nvPr userDrawn="1"/>
        </p:nvSpPr>
        <p:spPr>
          <a:xfrm>
            <a:off x="1777836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F368636-3FDE-4F25-96EF-87A3B1E334CA}"/>
              </a:ext>
            </a:extLst>
          </p:cNvPr>
          <p:cNvSpPr txBox="1"/>
          <p:nvPr userDrawn="1"/>
        </p:nvSpPr>
        <p:spPr>
          <a:xfrm>
            <a:off x="406222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26 February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ril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TextBox 1827"/>
          <p:cNvSpPr txBox="1"/>
          <p:nvPr/>
        </p:nvSpPr>
        <p:spPr>
          <a:xfrm>
            <a:off x="394653" y="172720"/>
            <a:ext cx="9220200" cy="792248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lang="en-US" sz="4000" b="0" dirty="0" err="1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april</a:t>
            </a:r>
            <a:endParaRPr sz="3960" b="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8479357" y="480292"/>
            <a:ext cx="1115675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2023</a:t>
            </a:r>
            <a:endParaRPr sz="264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3" name="Text Placeholder 5">
            <a:extLst>
              <a:ext uri="{FF2B5EF4-FFF2-40B4-BE49-F238E27FC236}">
                <a16:creationId xmlns:a16="http://schemas.microsoft.com/office/drawing/2014/main" id="{C12C3DD2-1218-4AAB-8602-E9F489BB6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4" name="Text Placeholder 5">
            <a:extLst>
              <a:ext uri="{FF2B5EF4-FFF2-40B4-BE49-F238E27FC236}">
                <a16:creationId xmlns:a16="http://schemas.microsoft.com/office/drawing/2014/main" id="{D84C390F-7B09-4911-8D2D-153A14D19F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68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5" name="Text Placeholder 5">
            <a:extLst>
              <a:ext uri="{FF2B5EF4-FFF2-40B4-BE49-F238E27FC236}">
                <a16:creationId xmlns:a16="http://schemas.microsoft.com/office/drawing/2014/main" id="{01F48061-D68A-498E-B7DE-60689440BD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362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Text Placeholder 5">
            <a:extLst>
              <a:ext uri="{FF2B5EF4-FFF2-40B4-BE49-F238E27FC236}">
                <a16:creationId xmlns:a16="http://schemas.microsoft.com/office/drawing/2014/main" id="{589B6F67-FFCA-48F3-9BE1-2F4D97C28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57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7" name="Text Placeholder 5">
            <a:extLst>
              <a:ext uri="{FF2B5EF4-FFF2-40B4-BE49-F238E27FC236}">
                <a16:creationId xmlns:a16="http://schemas.microsoft.com/office/drawing/2014/main" id="{16C893A5-7973-48C0-9FE8-9DA65EC80D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751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8" name="Text Placeholder 5">
            <a:extLst>
              <a:ext uri="{FF2B5EF4-FFF2-40B4-BE49-F238E27FC236}">
                <a16:creationId xmlns:a16="http://schemas.microsoft.com/office/drawing/2014/main" id="{92410725-8329-42A0-BA9C-F5404048EE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46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9" name="Text Placeholder 5">
            <a:extLst>
              <a:ext uri="{FF2B5EF4-FFF2-40B4-BE49-F238E27FC236}">
                <a16:creationId xmlns:a16="http://schemas.microsoft.com/office/drawing/2014/main" id="{73B28953-8FD2-422A-9B72-2E454A0C90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71409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April Fool’s Day</a:t>
            </a:r>
          </a:p>
        </p:txBody>
      </p:sp>
      <p:sp>
        <p:nvSpPr>
          <p:cNvPr id="170" name="Text Placeholder 5">
            <a:extLst>
              <a:ext uri="{FF2B5EF4-FFF2-40B4-BE49-F238E27FC236}">
                <a16:creationId xmlns:a16="http://schemas.microsoft.com/office/drawing/2014/main" id="{F7F0673F-7CD6-45E0-8039-D005BF4E72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7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1" name="Text Placeholder 5">
            <a:extLst>
              <a:ext uri="{FF2B5EF4-FFF2-40B4-BE49-F238E27FC236}">
                <a16:creationId xmlns:a16="http://schemas.microsoft.com/office/drawing/2014/main" id="{6601889F-E1C7-4BD1-BFEE-028FD78C72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5212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2" name="Text Placeholder 5">
            <a:extLst>
              <a:ext uri="{FF2B5EF4-FFF2-40B4-BE49-F238E27FC236}">
                <a16:creationId xmlns:a16="http://schemas.microsoft.com/office/drawing/2014/main" id="{690EA1D9-D91A-40C0-8695-58541608BE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406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3" name="Text Placeholder 5">
            <a:extLst>
              <a:ext uri="{FF2B5EF4-FFF2-40B4-BE49-F238E27FC236}">
                <a16:creationId xmlns:a16="http://schemas.microsoft.com/office/drawing/2014/main" id="{E6BC7162-0CB8-4C4A-A243-4DB7F5E76C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601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4" name="Text Placeholder 5">
            <a:extLst>
              <a:ext uri="{FF2B5EF4-FFF2-40B4-BE49-F238E27FC236}">
                <a16:creationId xmlns:a16="http://schemas.microsoft.com/office/drawing/2014/main" id="{5F90D68D-A320-4AD3-B71D-F5601B919B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1795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5" name="Text Placeholder 5">
            <a:extLst>
              <a:ext uri="{FF2B5EF4-FFF2-40B4-BE49-F238E27FC236}">
                <a16:creationId xmlns:a16="http://schemas.microsoft.com/office/drawing/2014/main" id="{A0FFD7F3-0E68-46AC-AF7B-29AA914A65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3990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6" name="Text Placeholder 5">
            <a:extLst>
              <a:ext uri="{FF2B5EF4-FFF2-40B4-BE49-F238E27FC236}">
                <a16:creationId xmlns:a16="http://schemas.microsoft.com/office/drawing/2014/main" id="{FA0D6142-C1E7-4088-9CF7-6BF86AD28B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1847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7" name="Text Placeholder 5">
            <a:extLst>
              <a:ext uri="{FF2B5EF4-FFF2-40B4-BE49-F238E27FC236}">
                <a16:creationId xmlns:a16="http://schemas.microsoft.com/office/drawing/2014/main" id="{4A10F0F7-DEE7-4274-B468-88FBDBD6B9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0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Easter</a:t>
            </a:r>
          </a:p>
        </p:txBody>
      </p: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D205B0F9-5B1F-45F6-AAEC-B618B6ABDCE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7124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30D71336-1C72-48CA-93BB-55539D0AC9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9319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3DAA254F-02B9-4F0C-B25E-B37E0F9ABF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1513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F974DC36-A666-4C5A-9329-9D6D9BD423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3708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2" name="Text Placeholder 5">
            <a:extLst>
              <a:ext uri="{FF2B5EF4-FFF2-40B4-BE49-F238E27FC236}">
                <a16:creationId xmlns:a16="http://schemas.microsoft.com/office/drawing/2014/main" id="{9D6BB849-3F9F-4E77-8FA0-D2381A26D6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5902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3" name="Text Placeholder 5">
            <a:extLst>
              <a:ext uri="{FF2B5EF4-FFF2-40B4-BE49-F238E27FC236}">
                <a16:creationId xmlns:a16="http://schemas.microsoft.com/office/drawing/2014/main" id="{BA3A287B-2D9E-4DE9-A240-8F8F1BE0176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0971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4" name="Text Placeholder 5">
            <a:extLst>
              <a:ext uri="{FF2B5EF4-FFF2-40B4-BE49-F238E27FC236}">
                <a16:creationId xmlns:a16="http://schemas.microsoft.com/office/drawing/2014/main" id="{1F072680-B28F-4DFD-B763-55825657B82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9738" y="4635935"/>
            <a:ext cx="1250950" cy="777875"/>
          </a:xfrm>
        </p:spPr>
        <p:txBody>
          <a:bodyPr>
            <a:noAutofit/>
          </a:bodyPr>
          <a:lstStyle>
            <a:lvl1pPr marL="0" marR="0" indent="0" algn="l" defTabSz="1005840" rtl="0" eaLnBrk="1" fontAlgn="auto" latinLnBrk="0" hangingPunct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marL="0" marR="0" lvl="0" indent="0" algn="l" defTabSz="1005840" rtl="0" eaLnBrk="1" fontAlgn="auto" latinLnBrk="0" hangingPunct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85" name="Text Placeholder 5">
            <a:extLst>
              <a:ext uri="{FF2B5EF4-FFF2-40B4-BE49-F238E27FC236}">
                <a16:creationId xmlns:a16="http://schemas.microsoft.com/office/drawing/2014/main" id="{CB316530-4D96-448A-BD4F-BE1161A834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6168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6" name="Text Placeholder 5">
            <a:extLst>
              <a:ext uri="{FF2B5EF4-FFF2-40B4-BE49-F238E27FC236}">
                <a16:creationId xmlns:a16="http://schemas.microsoft.com/office/drawing/2014/main" id="{B3AC5215-8290-4F7E-9B98-50B109F1D77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8362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7" name="Text Placeholder 5">
            <a:extLst>
              <a:ext uri="{FF2B5EF4-FFF2-40B4-BE49-F238E27FC236}">
                <a16:creationId xmlns:a16="http://schemas.microsoft.com/office/drawing/2014/main" id="{7D201084-DCB4-46ED-898D-756CDE6968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557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8" name="Text Placeholder 5">
            <a:extLst>
              <a:ext uri="{FF2B5EF4-FFF2-40B4-BE49-F238E27FC236}">
                <a16:creationId xmlns:a16="http://schemas.microsoft.com/office/drawing/2014/main" id="{0CC6A329-CF4F-4BAA-AE74-5A5A3D16292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72751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9" name="Text Placeholder 5">
            <a:extLst>
              <a:ext uri="{FF2B5EF4-FFF2-40B4-BE49-F238E27FC236}">
                <a16:creationId xmlns:a16="http://schemas.microsoft.com/office/drawing/2014/main" id="{4BA92232-8592-43EF-ACC9-01487368C62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4946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0" name="Text Placeholder 5">
            <a:extLst>
              <a:ext uri="{FF2B5EF4-FFF2-40B4-BE49-F238E27FC236}">
                <a16:creationId xmlns:a16="http://schemas.microsoft.com/office/drawing/2014/main" id="{44E08404-1162-4F7F-8C30-D528107908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1409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Earth Day</a:t>
            </a:r>
          </a:p>
        </p:txBody>
      </p:sp>
      <p:sp>
        <p:nvSpPr>
          <p:cNvPr id="191" name="Text Placeholder 5">
            <a:extLst>
              <a:ext uri="{FF2B5EF4-FFF2-40B4-BE49-F238E27FC236}">
                <a16:creationId xmlns:a16="http://schemas.microsoft.com/office/drawing/2014/main" id="{B5E718E5-FA04-4C32-9E6C-A6461FBF102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866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2" name="Text Placeholder 5">
            <a:extLst>
              <a:ext uri="{FF2B5EF4-FFF2-40B4-BE49-F238E27FC236}">
                <a16:creationId xmlns:a16="http://schemas.microsoft.com/office/drawing/2014/main" id="{4EDBE05A-3D9C-4EFE-BB02-CC6A88F836B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5060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3" name="Text Placeholder 5">
            <a:extLst>
              <a:ext uri="{FF2B5EF4-FFF2-40B4-BE49-F238E27FC236}">
                <a16:creationId xmlns:a16="http://schemas.microsoft.com/office/drawing/2014/main" id="{E0969229-745C-4B44-8467-F935A1489F8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7255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Text Placeholder 5">
            <a:extLst>
              <a:ext uri="{FF2B5EF4-FFF2-40B4-BE49-F238E27FC236}">
                <a16:creationId xmlns:a16="http://schemas.microsoft.com/office/drawing/2014/main" id="{C05D0562-041A-452C-93B8-B045A6BA253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9449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5" name="Text Placeholder 5">
            <a:extLst>
              <a:ext uri="{FF2B5EF4-FFF2-40B4-BE49-F238E27FC236}">
                <a16:creationId xmlns:a16="http://schemas.microsoft.com/office/drawing/2014/main" id="{89EF0F8B-965A-4ADB-85AC-2646EBEF633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1644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" name="Text Placeholder 5">
            <a:extLst>
              <a:ext uri="{FF2B5EF4-FFF2-40B4-BE49-F238E27FC236}">
                <a16:creationId xmlns:a16="http://schemas.microsoft.com/office/drawing/2014/main" id="{AF0D998C-7F51-41C5-81E9-A786CE86674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3838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7" name="Text Placeholder 5">
            <a:extLst>
              <a:ext uri="{FF2B5EF4-FFF2-40B4-BE49-F238E27FC236}">
                <a16:creationId xmlns:a16="http://schemas.microsoft.com/office/drawing/2014/main" id="{56F0104D-A604-4870-B342-65AF8899638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360332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8" name="Text Placeholder 5">
            <a:extLst>
              <a:ext uri="{FF2B5EF4-FFF2-40B4-BE49-F238E27FC236}">
                <a16:creationId xmlns:a16="http://schemas.microsoft.com/office/drawing/2014/main" id="{13E0144F-2548-4289-BD56-09583BA36ED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1909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" name="Text Placeholder 5">
            <a:extLst>
              <a:ext uri="{FF2B5EF4-FFF2-40B4-BE49-F238E27FC236}">
                <a16:creationId xmlns:a16="http://schemas.microsoft.com/office/drawing/2014/main" id="{C1041055-7704-406A-9C06-A2023A8891C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74104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0" name="Text Placeholder 5">
            <a:extLst>
              <a:ext uri="{FF2B5EF4-FFF2-40B4-BE49-F238E27FC236}">
                <a16:creationId xmlns:a16="http://schemas.microsoft.com/office/drawing/2014/main" id="{A76FF663-1842-4A06-8E2A-1C957463B0C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298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1" name="Text Placeholder 5">
            <a:extLst>
              <a:ext uri="{FF2B5EF4-FFF2-40B4-BE49-F238E27FC236}">
                <a16:creationId xmlns:a16="http://schemas.microsoft.com/office/drawing/2014/main" id="{F10B1EF6-7CD2-466A-84C8-BE3910B2B99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8493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2" name="Text Placeholder 5">
            <a:extLst>
              <a:ext uri="{FF2B5EF4-FFF2-40B4-BE49-F238E27FC236}">
                <a16:creationId xmlns:a16="http://schemas.microsoft.com/office/drawing/2014/main" id="{9A4F4A4F-5B14-4062-86CA-D7F007A592D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70687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3" name="Text Placeholder 5">
            <a:extLst>
              <a:ext uri="{FF2B5EF4-FFF2-40B4-BE49-F238E27FC236}">
                <a16:creationId xmlns:a16="http://schemas.microsoft.com/office/drawing/2014/main" id="{42EC3136-3208-4C5B-914B-C237E2FB61A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2882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4" name="Text Placeholder 5">
            <a:extLst>
              <a:ext uri="{FF2B5EF4-FFF2-40B4-BE49-F238E27FC236}">
                <a16:creationId xmlns:a16="http://schemas.microsoft.com/office/drawing/2014/main" id="{B7AC3A94-B256-4618-8CD3-F492A333793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350770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C979E4A-5948-40D9-B2FF-218C5F272BA1}"/>
              </a:ext>
            </a:extLst>
          </p:cNvPr>
          <p:cNvSpPr txBox="1"/>
          <p:nvPr userDrawn="1"/>
        </p:nvSpPr>
        <p:spPr>
          <a:xfrm>
            <a:off x="7054627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31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81BA234-62C1-4A17-8699-D1442D15AB57}"/>
              </a:ext>
            </a:extLst>
          </p:cNvPr>
          <p:cNvSpPr txBox="1"/>
          <p:nvPr userDrawn="1"/>
        </p:nvSpPr>
        <p:spPr>
          <a:xfrm>
            <a:off x="8349760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ADD67E7-C483-47DC-B9AD-4D6F477E5353}"/>
              </a:ext>
            </a:extLst>
          </p:cNvPr>
          <p:cNvSpPr txBox="1"/>
          <p:nvPr userDrawn="1"/>
        </p:nvSpPr>
        <p:spPr>
          <a:xfrm>
            <a:off x="7054627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33B04FA-DFCE-45E8-BBA3-576105970231}"/>
              </a:ext>
            </a:extLst>
          </p:cNvPr>
          <p:cNvSpPr txBox="1"/>
          <p:nvPr userDrawn="1"/>
        </p:nvSpPr>
        <p:spPr>
          <a:xfrm>
            <a:off x="8349760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895D2B4-35E3-4B1B-9B63-FBFEE2DA7D2D}"/>
              </a:ext>
            </a:extLst>
          </p:cNvPr>
          <p:cNvSpPr txBox="1"/>
          <p:nvPr userDrawn="1"/>
        </p:nvSpPr>
        <p:spPr>
          <a:xfrm>
            <a:off x="7054627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B5D98C3-E794-4FCA-B404-2223B51DEBC0}"/>
              </a:ext>
            </a:extLst>
          </p:cNvPr>
          <p:cNvSpPr txBox="1"/>
          <p:nvPr userDrawn="1"/>
        </p:nvSpPr>
        <p:spPr>
          <a:xfrm>
            <a:off x="8349760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23FD60D-7333-45D2-9C09-6061C7122FD3}"/>
              </a:ext>
            </a:extLst>
          </p:cNvPr>
          <p:cNvSpPr txBox="1"/>
          <p:nvPr userDrawn="1"/>
        </p:nvSpPr>
        <p:spPr>
          <a:xfrm>
            <a:off x="7054627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36C2D02-794D-447C-A7D9-25CEE8D26AC0}"/>
              </a:ext>
            </a:extLst>
          </p:cNvPr>
          <p:cNvSpPr txBox="1"/>
          <p:nvPr userDrawn="1"/>
        </p:nvSpPr>
        <p:spPr>
          <a:xfrm>
            <a:off x="8349760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DDF5B84-0516-4362-88F2-8A23078780F3}"/>
              </a:ext>
            </a:extLst>
          </p:cNvPr>
          <p:cNvSpPr txBox="1"/>
          <p:nvPr userDrawn="1"/>
        </p:nvSpPr>
        <p:spPr>
          <a:xfrm>
            <a:off x="7054627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6FF0660-7BE3-4057-96B5-A4661377EA71}"/>
              </a:ext>
            </a:extLst>
          </p:cNvPr>
          <p:cNvSpPr txBox="1"/>
          <p:nvPr userDrawn="1"/>
        </p:nvSpPr>
        <p:spPr>
          <a:xfrm>
            <a:off x="8349760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0C20D27-3763-4E2A-8A7F-76311EF679EB}"/>
              </a:ext>
            </a:extLst>
          </p:cNvPr>
          <p:cNvSpPr txBox="1"/>
          <p:nvPr userDrawn="1"/>
        </p:nvSpPr>
        <p:spPr>
          <a:xfrm>
            <a:off x="7054628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66185EB-D42D-4474-AA03-FEB6985886F9}"/>
              </a:ext>
            </a:extLst>
          </p:cNvPr>
          <p:cNvSpPr txBox="1"/>
          <p:nvPr userDrawn="1"/>
        </p:nvSpPr>
        <p:spPr>
          <a:xfrm>
            <a:off x="8349760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9B186CD-F329-478A-A020-A9F7A5D0AA49}"/>
              </a:ext>
            </a:extLst>
          </p:cNvPr>
          <p:cNvSpPr txBox="1"/>
          <p:nvPr userDrawn="1"/>
        </p:nvSpPr>
        <p:spPr>
          <a:xfrm>
            <a:off x="397256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E1DA359-5B81-492E-AC83-AD4834EFB12F}"/>
              </a:ext>
            </a:extLst>
          </p:cNvPr>
          <p:cNvSpPr txBox="1"/>
          <p:nvPr userDrawn="1"/>
        </p:nvSpPr>
        <p:spPr>
          <a:xfrm>
            <a:off x="1692391" y="226954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3E704BC-73B1-4E7C-88F4-5ED56E9ED637}"/>
              </a:ext>
            </a:extLst>
          </p:cNvPr>
          <p:cNvSpPr txBox="1"/>
          <p:nvPr userDrawn="1"/>
        </p:nvSpPr>
        <p:spPr>
          <a:xfrm>
            <a:off x="397256" y="3306444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8ADA366-979E-44D8-8F2F-72901338E1A7}"/>
              </a:ext>
            </a:extLst>
          </p:cNvPr>
          <p:cNvSpPr txBox="1"/>
          <p:nvPr userDrawn="1"/>
        </p:nvSpPr>
        <p:spPr>
          <a:xfrm>
            <a:off x="1692391" y="3306444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76251F0-6E25-45AF-9B01-D4048B9B6063}"/>
              </a:ext>
            </a:extLst>
          </p:cNvPr>
          <p:cNvSpPr txBox="1"/>
          <p:nvPr userDrawn="1"/>
        </p:nvSpPr>
        <p:spPr>
          <a:xfrm>
            <a:off x="397256" y="4342764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60D948B-8B91-4D1C-971F-A54110C747B4}"/>
              </a:ext>
            </a:extLst>
          </p:cNvPr>
          <p:cNvSpPr txBox="1"/>
          <p:nvPr userDrawn="1"/>
        </p:nvSpPr>
        <p:spPr>
          <a:xfrm>
            <a:off x="1692391" y="4342764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DB965A0-8D37-4563-8C66-15451AA0EF31}"/>
              </a:ext>
            </a:extLst>
          </p:cNvPr>
          <p:cNvSpPr txBox="1"/>
          <p:nvPr userDrawn="1"/>
        </p:nvSpPr>
        <p:spPr>
          <a:xfrm>
            <a:off x="397256" y="5379084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FF47A81-FEF0-4979-A462-86CE92B6713F}"/>
              </a:ext>
            </a:extLst>
          </p:cNvPr>
          <p:cNvSpPr txBox="1"/>
          <p:nvPr userDrawn="1"/>
        </p:nvSpPr>
        <p:spPr>
          <a:xfrm>
            <a:off x="1692391" y="5379084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E8EDEFE-C394-4F87-8AD3-1EC6C2DBC827}"/>
              </a:ext>
            </a:extLst>
          </p:cNvPr>
          <p:cNvSpPr txBox="1"/>
          <p:nvPr userDrawn="1"/>
        </p:nvSpPr>
        <p:spPr>
          <a:xfrm>
            <a:off x="397256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/>
                </a:solidFill>
                <a:latin typeface="Brandon Grotesque Regular" panose="020B0503020203060202" pitchFamily="34" charset="0"/>
              </a:rPr>
              <a:t>30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A83B375-3C3E-47B0-BDA7-1CB90B2C8445}"/>
              </a:ext>
            </a:extLst>
          </p:cNvPr>
          <p:cNvSpPr txBox="1"/>
          <p:nvPr userDrawn="1"/>
        </p:nvSpPr>
        <p:spPr>
          <a:xfrm>
            <a:off x="1692391" y="6400800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 May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489F1D4-477C-4BCE-B9ED-3764B5116175}"/>
              </a:ext>
            </a:extLst>
          </p:cNvPr>
          <p:cNvSpPr txBox="1"/>
          <p:nvPr userDrawn="1"/>
        </p:nvSpPr>
        <p:spPr>
          <a:xfrm>
            <a:off x="4420947" y="227623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578AFAC-489E-493B-B348-18E89B40BC55}"/>
              </a:ext>
            </a:extLst>
          </p:cNvPr>
          <p:cNvSpPr txBox="1"/>
          <p:nvPr userDrawn="1"/>
        </p:nvSpPr>
        <p:spPr>
          <a:xfrm>
            <a:off x="5716080" y="227623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5A1438D-9199-41C7-A64E-056BCB37832B}"/>
              </a:ext>
            </a:extLst>
          </p:cNvPr>
          <p:cNvSpPr txBox="1"/>
          <p:nvPr userDrawn="1"/>
        </p:nvSpPr>
        <p:spPr>
          <a:xfrm>
            <a:off x="4420947" y="331255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D4D1B99-BE3F-4654-B352-372FF9FACEC4}"/>
              </a:ext>
            </a:extLst>
          </p:cNvPr>
          <p:cNvSpPr txBox="1"/>
          <p:nvPr userDrawn="1"/>
        </p:nvSpPr>
        <p:spPr>
          <a:xfrm>
            <a:off x="5716080" y="331255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9DD1FB3-CEB5-4152-9A06-A5ACDD61ED8F}"/>
              </a:ext>
            </a:extLst>
          </p:cNvPr>
          <p:cNvSpPr txBox="1"/>
          <p:nvPr userDrawn="1"/>
        </p:nvSpPr>
        <p:spPr>
          <a:xfrm>
            <a:off x="4420947" y="434887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15EB76C-7383-4569-984B-D8FE7A24D058}"/>
              </a:ext>
            </a:extLst>
          </p:cNvPr>
          <p:cNvSpPr txBox="1"/>
          <p:nvPr userDrawn="1"/>
        </p:nvSpPr>
        <p:spPr>
          <a:xfrm>
            <a:off x="5716080" y="434887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EC1D647-458B-4650-B061-EB26ADCD2D9D}"/>
              </a:ext>
            </a:extLst>
          </p:cNvPr>
          <p:cNvSpPr txBox="1"/>
          <p:nvPr userDrawn="1"/>
        </p:nvSpPr>
        <p:spPr>
          <a:xfrm>
            <a:off x="4420947" y="538519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E21C6A-056C-43B3-A2CF-601C300E011A}"/>
              </a:ext>
            </a:extLst>
          </p:cNvPr>
          <p:cNvSpPr txBox="1"/>
          <p:nvPr userDrawn="1"/>
        </p:nvSpPr>
        <p:spPr>
          <a:xfrm>
            <a:off x="5716080" y="538519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79BEF62-F8B3-460C-B1E2-83696B0026E2}"/>
              </a:ext>
            </a:extLst>
          </p:cNvPr>
          <p:cNvSpPr txBox="1"/>
          <p:nvPr userDrawn="1"/>
        </p:nvSpPr>
        <p:spPr>
          <a:xfrm>
            <a:off x="3049333" y="227623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580ED9D-4E7C-4A7A-B650-D603D2CBBBFA}"/>
              </a:ext>
            </a:extLst>
          </p:cNvPr>
          <p:cNvSpPr txBox="1"/>
          <p:nvPr userDrawn="1"/>
        </p:nvSpPr>
        <p:spPr>
          <a:xfrm>
            <a:off x="3049333" y="331255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E8E087A-A5B1-4500-B077-786D6E4CD3C9}"/>
              </a:ext>
            </a:extLst>
          </p:cNvPr>
          <p:cNvSpPr txBox="1"/>
          <p:nvPr userDrawn="1"/>
        </p:nvSpPr>
        <p:spPr>
          <a:xfrm>
            <a:off x="3049333" y="434887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894AB6A-CA6E-4A0D-9E56-B2B79B18A8BF}"/>
              </a:ext>
            </a:extLst>
          </p:cNvPr>
          <p:cNvSpPr txBox="1"/>
          <p:nvPr userDrawn="1"/>
        </p:nvSpPr>
        <p:spPr>
          <a:xfrm>
            <a:off x="3049333" y="538519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0A247F0-72B3-4282-8C11-A1A43FC4B4CF}"/>
              </a:ext>
            </a:extLst>
          </p:cNvPr>
          <p:cNvSpPr txBox="1"/>
          <p:nvPr userDrawn="1"/>
        </p:nvSpPr>
        <p:spPr>
          <a:xfrm>
            <a:off x="3008604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F11D0E8-F0E2-487D-8D0D-4A0B11497A40}"/>
              </a:ext>
            </a:extLst>
          </p:cNvPr>
          <p:cNvSpPr txBox="1"/>
          <p:nvPr userDrawn="1"/>
        </p:nvSpPr>
        <p:spPr>
          <a:xfrm>
            <a:off x="4344540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D20C42B-A9F8-4E33-BC4A-E42AEA66DBB5}"/>
              </a:ext>
            </a:extLst>
          </p:cNvPr>
          <p:cNvSpPr txBox="1"/>
          <p:nvPr userDrawn="1"/>
        </p:nvSpPr>
        <p:spPr>
          <a:xfrm>
            <a:off x="5639675" y="6400800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82B683E-E3B7-41B0-852F-B9FD9DFCCE69}"/>
              </a:ext>
            </a:extLst>
          </p:cNvPr>
          <p:cNvSpPr txBox="1"/>
          <p:nvPr userDrawn="1"/>
        </p:nvSpPr>
        <p:spPr>
          <a:xfrm>
            <a:off x="4396060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55F7E7B-165D-4BA8-A9E7-BCE1DC82A42C}"/>
              </a:ext>
            </a:extLst>
          </p:cNvPr>
          <p:cNvSpPr txBox="1"/>
          <p:nvPr userDrawn="1"/>
        </p:nvSpPr>
        <p:spPr>
          <a:xfrm>
            <a:off x="5691196" y="1232638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</a:t>
            </a:r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0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DA36201-8EE8-4EB4-A8BC-AA511BC46931}"/>
              </a:ext>
            </a:extLst>
          </p:cNvPr>
          <p:cNvSpPr txBox="1"/>
          <p:nvPr userDrawn="1"/>
        </p:nvSpPr>
        <p:spPr>
          <a:xfrm>
            <a:off x="3024446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F7BFB62-49A2-4A51-8748-43D0E0EBC704}"/>
              </a:ext>
            </a:extLst>
          </p:cNvPr>
          <p:cNvSpPr txBox="1"/>
          <p:nvPr userDrawn="1"/>
        </p:nvSpPr>
        <p:spPr>
          <a:xfrm>
            <a:off x="434999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26 March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9AD4B96-41BA-4A7A-AB6C-994DD9562179}"/>
              </a:ext>
            </a:extLst>
          </p:cNvPr>
          <p:cNvSpPr txBox="1"/>
          <p:nvPr userDrawn="1"/>
        </p:nvSpPr>
        <p:spPr>
          <a:xfrm>
            <a:off x="1730134" y="1232638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y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TextBox 1827"/>
          <p:cNvSpPr txBox="1"/>
          <p:nvPr/>
        </p:nvSpPr>
        <p:spPr>
          <a:xfrm>
            <a:off x="394653" y="172720"/>
            <a:ext cx="9220200" cy="792248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lang="en-US" sz="4000" b="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may</a:t>
            </a:r>
            <a:endParaRPr sz="3960" b="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8479357" y="480292"/>
            <a:ext cx="1115675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2023</a:t>
            </a:r>
            <a:endParaRPr sz="264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3" name="Text Placeholder 5">
            <a:extLst>
              <a:ext uri="{FF2B5EF4-FFF2-40B4-BE49-F238E27FC236}">
                <a16:creationId xmlns:a16="http://schemas.microsoft.com/office/drawing/2014/main" id="{C452032F-9CC4-4F08-94DB-878785119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4" name="Text Placeholder 5">
            <a:extLst>
              <a:ext uri="{FF2B5EF4-FFF2-40B4-BE49-F238E27FC236}">
                <a16:creationId xmlns:a16="http://schemas.microsoft.com/office/drawing/2014/main" id="{8EBAD2AB-7540-447C-8C98-5E50491713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68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5" name="Text Placeholder 5">
            <a:extLst>
              <a:ext uri="{FF2B5EF4-FFF2-40B4-BE49-F238E27FC236}">
                <a16:creationId xmlns:a16="http://schemas.microsoft.com/office/drawing/2014/main" id="{7B9D8AEB-46CC-4A90-9899-AE6D4EE8A9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362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Text Placeholder 5">
            <a:extLst>
              <a:ext uri="{FF2B5EF4-FFF2-40B4-BE49-F238E27FC236}">
                <a16:creationId xmlns:a16="http://schemas.microsoft.com/office/drawing/2014/main" id="{7D7A354A-D848-4F6A-B551-E2F417391B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57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7" name="Text Placeholder 5">
            <a:extLst>
              <a:ext uri="{FF2B5EF4-FFF2-40B4-BE49-F238E27FC236}">
                <a16:creationId xmlns:a16="http://schemas.microsoft.com/office/drawing/2014/main" id="{9C75B97A-8BAA-4312-A209-67629F964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751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8" name="Text Placeholder 5">
            <a:extLst>
              <a:ext uri="{FF2B5EF4-FFF2-40B4-BE49-F238E27FC236}">
                <a16:creationId xmlns:a16="http://schemas.microsoft.com/office/drawing/2014/main" id="{1D200F0B-56D4-4832-9D9D-E250BA1CA6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46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9" name="Text Placeholder 5">
            <a:extLst>
              <a:ext uri="{FF2B5EF4-FFF2-40B4-BE49-F238E27FC236}">
                <a16:creationId xmlns:a16="http://schemas.microsoft.com/office/drawing/2014/main" id="{09A15BED-7413-41F2-8997-959712E84F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1409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0" name="Text Placeholder 5">
            <a:extLst>
              <a:ext uri="{FF2B5EF4-FFF2-40B4-BE49-F238E27FC236}">
                <a16:creationId xmlns:a16="http://schemas.microsoft.com/office/drawing/2014/main" id="{1F2E752C-0159-49DB-AD73-492C7ACCA9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7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1" name="Text Placeholder 5">
            <a:extLst>
              <a:ext uri="{FF2B5EF4-FFF2-40B4-BE49-F238E27FC236}">
                <a16:creationId xmlns:a16="http://schemas.microsoft.com/office/drawing/2014/main" id="{5A748081-CDBC-4F26-9A33-ADE7A32DD0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5212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2" name="Text Placeholder 5">
            <a:extLst>
              <a:ext uri="{FF2B5EF4-FFF2-40B4-BE49-F238E27FC236}">
                <a16:creationId xmlns:a16="http://schemas.microsoft.com/office/drawing/2014/main" id="{C0463677-EA03-4ECD-9AD7-A66E9B44DF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406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3" name="Text Placeholder 5">
            <a:extLst>
              <a:ext uri="{FF2B5EF4-FFF2-40B4-BE49-F238E27FC236}">
                <a16:creationId xmlns:a16="http://schemas.microsoft.com/office/drawing/2014/main" id="{0F20549C-D2DF-416B-9E55-1343B955B3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601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4" name="Text Placeholder 5">
            <a:extLst>
              <a:ext uri="{FF2B5EF4-FFF2-40B4-BE49-F238E27FC236}">
                <a16:creationId xmlns:a16="http://schemas.microsoft.com/office/drawing/2014/main" id="{F1B0539A-2084-4737-A5D1-831F165BAE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1795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5" name="Text Placeholder 5">
            <a:extLst>
              <a:ext uri="{FF2B5EF4-FFF2-40B4-BE49-F238E27FC236}">
                <a16:creationId xmlns:a16="http://schemas.microsoft.com/office/drawing/2014/main" id="{B0760EED-2FE7-4EE8-B551-9FCC3B03A0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3990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6" name="Text Placeholder 5">
            <a:extLst>
              <a:ext uri="{FF2B5EF4-FFF2-40B4-BE49-F238E27FC236}">
                <a16:creationId xmlns:a16="http://schemas.microsoft.com/office/drawing/2014/main" id="{1C6DAFE1-D634-45A7-BE7A-8F94B8F394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1847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7" name="Text Placeholder 5">
            <a:extLst>
              <a:ext uri="{FF2B5EF4-FFF2-40B4-BE49-F238E27FC236}">
                <a16:creationId xmlns:a16="http://schemas.microsoft.com/office/drawing/2014/main" id="{2B4458C9-F74B-461C-A7B5-E8523A48E6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0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Mother’s Day</a:t>
            </a:r>
          </a:p>
        </p:txBody>
      </p: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39932A7A-5F4B-4366-B588-CA75408188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7124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F7099CAB-9FBC-4435-B4A1-C467F87AAE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9319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A275EA08-86AD-430C-A595-48844318AAE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1513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D4FF2057-2DA9-4D6A-A16D-1B8A1B5FD3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3708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182" name="Text Placeholder 5">
            <a:extLst>
              <a:ext uri="{FF2B5EF4-FFF2-40B4-BE49-F238E27FC236}">
                <a16:creationId xmlns:a16="http://schemas.microsoft.com/office/drawing/2014/main" id="{56B395B2-AD88-43E2-A90D-D664CDDEB5F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5902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3" name="Text Placeholder 5">
            <a:extLst>
              <a:ext uri="{FF2B5EF4-FFF2-40B4-BE49-F238E27FC236}">
                <a16:creationId xmlns:a16="http://schemas.microsoft.com/office/drawing/2014/main" id="{481F5B77-1CFD-417E-BA2F-74E7C8C2742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0971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4" name="Text Placeholder 5">
            <a:extLst>
              <a:ext uri="{FF2B5EF4-FFF2-40B4-BE49-F238E27FC236}">
                <a16:creationId xmlns:a16="http://schemas.microsoft.com/office/drawing/2014/main" id="{9AB94C80-2A87-4B18-A15E-A81F888CECC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973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5" name="Text Placeholder 5">
            <a:extLst>
              <a:ext uri="{FF2B5EF4-FFF2-40B4-BE49-F238E27FC236}">
                <a16:creationId xmlns:a16="http://schemas.microsoft.com/office/drawing/2014/main" id="{C5202CBE-C605-4B06-9B49-24ABB087F0C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6168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6" name="Text Placeholder 5">
            <a:extLst>
              <a:ext uri="{FF2B5EF4-FFF2-40B4-BE49-F238E27FC236}">
                <a16:creationId xmlns:a16="http://schemas.microsoft.com/office/drawing/2014/main" id="{AA84DC93-9BF4-475B-A413-41078BB0C15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8362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7" name="Text Placeholder 5">
            <a:extLst>
              <a:ext uri="{FF2B5EF4-FFF2-40B4-BE49-F238E27FC236}">
                <a16:creationId xmlns:a16="http://schemas.microsoft.com/office/drawing/2014/main" id="{8FDF76A8-0FE0-43CE-9B5C-86BE35B2E56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557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8" name="Text Placeholder 5">
            <a:extLst>
              <a:ext uri="{FF2B5EF4-FFF2-40B4-BE49-F238E27FC236}">
                <a16:creationId xmlns:a16="http://schemas.microsoft.com/office/drawing/2014/main" id="{CB2B02E1-1396-4675-96EA-1068ED4D3DF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72751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9" name="Text Placeholder 5">
            <a:extLst>
              <a:ext uri="{FF2B5EF4-FFF2-40B4-BE49-F238E27FC236}">
                <a16:creationId xmlns:a16="http://schemas.microsoft.com/office/drawing/2014/main" id="{55ED4590-53A8-454B-9CA0-FBBDBC451B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4946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0" name="Text Placeholder 5">
            <a:extLst>
              <a:ext uri="{FF2B5EF4-FFF2-40B4-BE49-F238E27FC236}">
                <a16:creationId xmlns:a16="http://schemas.microsoft.com/office/drawing/2014/main" id="{7500C80A-1706-4C62-9AAD-EF8769FE8CA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71409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1" name="Text Placeholder 5">
            <a:extLst>
              <a:ext uri="{FF2B5EF4-FFF2-40B4-BE49-F238E27FC236}">
                <a16:creationId xmlns:a16="http://schemas.microsoft.com/office/drawing/2014/main" id="{1CA09C35-AC98-463D-8503-EC8C291E3EE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866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2" name="Text Placeholder 5">
            <a:extLst>
              <a:ext uri="{FF2B5EF4-FFF2-40B4-BE49-F238E27FC236}">
                <a16:creationId xmlns:a16="http://schemas.microsoft.com/office/drawing/2014/main" id="{A22D1DAE-0E8D-45F2-BBD1-C6D91A7BFEC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5060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3" name="Text Placeholder 5">
            <a:extLst>
              <a:ext uri="{FF2B5EF4-FFF2-40B4-BE49-F238E27FC236}">
                <a16:creationId xmlns:a16="http://schemas.microsoft.com/office/drawing/2014/main" id="{9EF5C08B-6199-46DF-BA06-C9FB63BC1E8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7255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Text Placeholder 5">
            <a:extLst>
              <a:ext uri="{FF2B5EF4-FFF2-40B4-BE49-F238E27FC236}">
                <a16:creationId xmlns:a16="http://schemas.microsoft.com/office/drawing/2014/main" id="{DC7BEDAF-FE48-47A1-A16D-16E2FA7F8DD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9449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5" name="Text Placeholder 5">
            <a:extLst>
              <a:ext uri="{FF2B5EF4-FFF2-40B4-BE49-F238E27FC236}">
                <a16:creationId xmlns:a16="http://schemas.microsoft.com/office/drawing/2014/main" id="{6A72C75D-3AFD-47C2-A5BD-1B508ECA1D0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1644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" name="Text Placeholder 5">
            <a:extLst>
              <a:ext uri="{FF2B5EF4-FFF2-40B4-BE49-F238E27FC236}">
                <a16:creationId xmlns:a16="http://schemas.microsoft.com/office/drawing/2014/main" id="{AF5F7BCB-EA21-4BA4-A3A7-4E06BFE2B6E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3838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7" name="Text Placeholder 5">
            <a:extLst>
              <a:ext uri="{FF2B5EF4-FFF2-40B4-BE49-F238E27FC236}">
                <a16:creationId xmlns:a16="http://schemas.microsoft.com/office/drawing/2014/main" id="{3EC4AF2E-CA5A-48CB-9B59-FAFC10CA7B2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360332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8" name="Text Placeholder 5">
            <a:extLst>
              <a:ext uri="{FF2B5EF4-FFF2-40B4-BE49-F238E27FC236}">
                <a16:creationId xmlns:a16="http://schemas.microsoft.com/office/drawing/2014/main" id="{6F8554BE-D3EC-4065-A381-BC5F797B835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1909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" name="Text Placeholder 5">
            <a:extLst>
              <a:ext uri="{FF2B5EF4-FFF2-40B4-BE49-F238E27FC236}">
                <a16:creationId xmlns:a16="http://schemas.microsoft.com/office/drawing/2014/main" id="{EC2C99D3-2114-48CC-BCFD-13A3D44D194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74104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0" name="Text Placeholder 5">
            <a:extLst>
              <a:ext uri="{FF2B5EF4-FFF2-40B4-BE49-F238E27FC236}">
                <a16:creationId xmlns:a16="http://schemas.microsoft.com/office/drawing/2014/main" id="{BE3E6BE7-84F5-49F1-AB29-2C4312815CB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298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1" name="Text Placeholder 5">
            <a:extLst>
              <a:ext uri="{FF2B5EF4-FFF2-40B4-BE49-F238E27FC236}">
                <a16:creationId xmlns:a16="http://schemas.microsoft.com/office/drawing/2014/main" id="{04355BD0-15FF-47DE-9B34-63DA9C0A80F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8493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2" name="Text Placeholder 5">
            <a:extLst>
              <a:ext uri="{FF2B5EF4-FFF2-40B4-BE49-F238E27FC236}">
                <a16:creationId xmlns:a16="http://schemas.microsoft.com/office/drawing/2014/main" id="{779CA2B1-5D5B-43D1-AEF0-18016C158E4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70687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3" name="Text Placeholder 5">
            <a:extLst>
              <a:ext uri="{FF2B5EF4-FFF2-40B4-BE49-F238E27FC236}">
                <a16:creationId xmlns:a16="http://schemas.microsoft.com/office/drawing/2014/main" id="{93C719CD-B661-4150-BEF2-372A173C35F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2882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4" name="Text Placeholder 5">
            <a:extLst>
              <a:ext uri="{FF2B5EF4-FFF2-40B4-BE49-F238E27FC236}">
                <a16:creationId xmlns:a16="http://schemas.microsoft.com/office/drawing/2014/main" id="{46F2F3E9-B70F-4B65-9FAD-3E00DC24FA3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350770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CCDC31F-0BD5-4143-AD99-18D6D015F411}"/>
              </a:ext>
            </a:extLst>
          </p:cNvPr>
          <p:cNvSpPr txBox="1"/>
          <p:nvPr userDrawn="1"/>
        </p:nvSpPr>
        <p:spPr>
          <a:xfrm>
            <a:off x="432049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30 May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93FFB37-A01B-4BAB-9E46-8AEB0A8BA82F}"/>
              </a:ext>
            </a:extLst>
          </p:cNvPr>
          <p:cNvSpPr txBox="1"/>
          <p:nvPr userDrawn="1"/>
        </p:nvSpPr>
        <p:spPr>
          <a:xfrm>
            <a:off x="1727182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49BAA47-0779-4E9D-B124-710EBFCD3FDF}"/>
              </a:ext>
            </a:extLst>
          </p:cNvPr>
          <p:cNvSpPr txBox="1"/>
          <p:nvPr userDrawn="1"/>
        </p:nvSpPr>
        <p:spPr>
          <a:xfrm>
            <a:off x="3063118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FB01A2A-06E8-44BC-B7EF-500D09BB7EAB}"/>
              </a:ext>
            </a:extLst>
          </p:cNvPr>
          <p:cNvSpPr txBox="1"/>
          <p:nvPr userDrawn="1"/>
        </p:nvSpPr>
        <p:spPr>
          <a:xfrm>
            <a:off x="4358253" y="1232638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DCEFFED-EA8E-42E5-B9A5-446F97C82A26}"/>
              </a:ext>
            </a:extLst>
          </p:cNvPr>
          <p:cNvSpPr txBox="1"/>
          <p:nvPr userDrawn="1"/>
        </p:nvSpPr>
        <p:spPr>
          <a:xfrm>
            <a:off x="432049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3FA820B-0552-4EB5-9DF1-1208C8E83FCA}"/>
              </a:ext>
            </a:extLst>
          </p:cNvPr>
          <p:cNvSpPr txBox="1"/>
          <p:nvPr userDrawn="1"/>
        </p:nvSpPr>
        <p:spPr>
          <a:xfrm>
            <a:off x="1727182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BB6D5A3-1716-4D6D-BDF4-76620B2FDAFE}"/>
              </a:ext>
            </a:extLst>
          </p:cNvPr>
          <p:cNvSpPr txBox="1"/>
          <p:nvPr userDrawn="1"/>
        </p:nvSpPr>
        <p:spPr>
          <a:xfrm>
            <a:off x="3063118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B2018EA-C844-4E66-9034-03819F472696}"/>
              </a:ext>
            </a:extLst>
          </p:cNvPr>
          <p:cNvSpPr txBox="1"/>
          <p:nvPr userDrawn="1"/>
        </p:nvSpPr>
        <p:spPr>
          <a:xfrm>
            <a:off x="4358253" y="226954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2CA8E97-9C6E-49C1-BFDA-D7776E389464}"/>
              </a:ext>
            </a:extLst>
          </p:cNvPr>
          <p:cNvSpPr txBox="1"/>
          <p:nvPr userDrawn="1"/>
        </p:nvSpPr>
        <p:spPr>
          <a:xfrm>
            <a:off x="432049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B8FD4AF-6BED-431F-8029-463D55629D33}"/>
              </a:ext>
            </a:extLst>
          </p:cNvPr>
          <p:cNvSpPr txBox="1"/>
          <p:nvPr userDrawn="1"/>
        </p:nvSpPr>
        <p:spPr>
          <a:xfrm>
            <a:off x="1727182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109ECBD-961F-40C9-9246-42C0BE4FF84D}"/>
              </a:ext>
            </a:extLst>
          </p:cNvPr>
          <p:cNvSpPr txBox="1"/>
          <p:nvPr userDrawn="1"/>
        </p:nvSpPr>
        <p:spPr>
          <a:xfrm>
            <a:off x="3063118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94960C8-E8DF-4CC8-B34E-83688B10C4C6}"/>
              </a:ext>
            </a:extLst>
          </p:cNvPr>
          <p:cNvSpPr txBox="1"/>
          <p:nvPr userDrawn="1"/>
        </p:nvSpPr>
        <p:spPr>
          <a:xfrm>
            <a:off x="4358253" y="330586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DAF4AFD-4143-48D8-90E9-E6810BAE6801}"/>
              </a:ext>
            </a:extLst>
          </p:cNvPr>
          <p:cNvSpPr txBox="1"/>
          <p:nvPr userDrawn="1"/>
        </p:nvSpPr>
        <p:spPr>
          <a:xfrm>
            <a:off x="432049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646D535-DEA2-494C-8521-563AC220712C}"/>
              </a:ext>
            </a:extLst>
          </p:cNvPr>
          <p:cNvSpPr txBox="1"/>
          <p:nvPr userDrawn="1"/>
        </p:nvSpPr>
        <p:spPr>
          <a:xfrm>
            <a:off x="1727182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48B1ECB-C914-47E1-8BE3-E46FD5EEC77C}"/>
              </a:ext>
            </a:extLst>
          </p:cNvPr>
          <p:cNvSpPr txBox="1"/>
          <p:nvPr userDrawn="1"/>
        </p:nvSpPr>
        <p:spPr>
          <a:xfrm>
            <a:off x="3063118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63182B7-0744-41CE-9189-BB8FE57EC8DB}"/>
              </a:ext>
            </a:extLst>
          </p:cNvPr>
          <p:cNvSpPr txBox="1"/>
          <p:nvPr userDrawn="1"/>
        </p:nvSpPr>
        <p:spPr>
          <a:xfrm>
            <a:off x="4358253" y="434218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441CACF-1078-41B7-AEEC-2421996E03A7}"/>
              </a:ext>
            </a:extLst>
          </p:cNvPr>
          <p:cNvSpPr txBox="1"/>
          <p:nvPr userDrawn="1"/>
        </p:nvSpPr>
        <p:spPr>
          <a:xfrm>
            <a:off x="432049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C824E3A-6961-4B93-B9B3-AA4545FF464C}"/>
              </a:ext>
            </a:extLst>
          </p:cNvPr>
          <p:cNvSpPr txBox="1"/>
          <p:nvPr userDrawn="1"/>
        </p:nvSpPr>
        <p:spPr>
          <a:xfrm>
            <a:off x="1727182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4AE6001-749A-42F6-8C03-075165741458}"/>
              </a:ext>
            </a:extLst>
          </p:cNvPr>
          <p:cNvSpPr txBox="1"/>
          <p:nvPr userDrawn="1"/>
        </p:nvSpPr>
        <p:spPr>
          <a:xfrm>
            <a:off x="4384934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marL="0" marR="0" lvl="0" indent="0" algn="l" defTabSz="1005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0" b="1" dirty="0">
                <a:solidFill>
                  <a:schemeClr val="tx1"/>
                </a:solidFill>
                <a:latin typeface="Brandon Grotesque Regular" panose="020B0503020203060202" pitchFamily="34" charset="0"/>
              </a:rPr>
              <a:t>31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D207B0D-7E68-47A0-BB03-3C67E839A14B}"/>
              </a:ext>
            </a:extLst>
          </p:cNvPr>
          <p:cNvSpPr txBox="1"/>
          <p:nvPr userDrawn="1"/>
        </p:nvSpPr>
        <p:spPr>
          <a:xfrm>
            <a:off x="5704829" y="537850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 June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45E9E27-B929-4CBF-897C-B11C6A648A48}"/>
              </a:ext>
            </a:extLst>
          </p:cNvPr>
          <p:cNvSpPr txBox="1"/>
          <p:nvPr userDrawn="1"/>
        </p:nvSpPr>
        <p:spPr>
          <a:xfrm>
            <a:off x="1778626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C62041B-45A5-48FF-B960-5C8FE34022CF}"/>
              </a:ext>
            </a:extLst>
          </p:cNvPr>
          <p:cNvSpPr txBox="1"/>
          <p:nvPr userDrawn="1"/>
        </p:nvSpPr>
        <p:spPr>
          <a:xfrm>
            <a:off x="3073758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17F3D04-FEB4-4A9C-AB24-417635475472}"/>
              </a:ext>
            </a:extLst>
          </p:cNvPr>
          <p:cNvSpPr txBox="1"/>
          <p:nvPr userDrawn="1"/>
        </p:nvSpPr>
        <p:spPr>
          <a:xfrm>
            <a:off x="4409694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8FC8786-799B-46B5-8D9F-74A2DED17AD1}"/>
              </a:ext>
            </a:extLst>
          </p:cNvPr>
          <p:cNvSpPr txBox="1"/>
          <p:nvPr userDrawn="1"/>
        </p:nvSpPr>
        <p:spPr>
          <a:xfrm>
            <a:off x="5704829" y="6400800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E55974C-487C-4B4A-BB68-730845CE1574}"/>
              </a:ext>
            </a:extLst>
          </p:cNvPr>
          <p:cNvSpPr txBox="1"/>
          <p:nvPr userDrawn="1"/>
        </p:nvSpPr>
        <p:spPr>
          <a:xfrm>
            <a:off x="7086809" y="123932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0CB1A21-96CD-43C3-91CB-22BC2FD563AB}"/>
              </a:ext>
            </a:extLst>
          </p:cNvPr>
          <p:cNvSpPr txBox="1"/>
          <p:nvPr userDrawn="1"/>
        </p:nvSpPr>
        <p:spPr>
          <a:xfrm>
            <a:off x="8381942" y="123932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D68FAB0-6624-498F-9EBA-082F54F9516F}"/>
              </a:ext>
            </a:extLst>
          </p:cNvPr>
          <p:cNvSpPr txBox="1"/>
          <p:nvPr userDrawn="1"/>
        </p:nvSpPr>
        <p:spPr>
          <a:xfrm>
            <a:off x="7086809" y="227564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1EB6052-90F8-4C32-ABC7-EC320BAB4F44}"/>
              </a:ext>
            </a:extLst>
          </p:cNvPr>
          <p:cNvSpPr txBox="1"/>
          <p:nvPr userDrawn="1"/>
        </p:nvSpPr>
        <p:spPr>
          <a:xfrm>
            <a:off x="8381942" y="227564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6043AA0-E88B-4566-B9CE-3AE5CD63741E}"/>
              </a:ext>
            </a:extLst>
          </p:cNvPr>
          <p:cNvSpPr txBox="1"/>
          <p:nvPr userDrawn="1"/>
        </p:nvSpPr>
        <p:spPr>
          <a:xfrm>
            <a:off x="7086809" y="331196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5D6A940-78D8-474B-9711-771D4821474E}"/>
              </a:ext>
            </a:extLst>
          </p:cNvPr>
          <p:cNvSpPr txBox="1"/>
          <p:nvPr userDrawn="1"/>
        </p:nvSpPr>
        <p:spPr>
          <a:xfrm>
            <a:off x="8381942" y="331196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DC54ADE-E731-4838-A8B9-41CE0465513E}"/>
              </a:ext>
            </a:extLst>
          </p:cNvPr>
          <p:cNvSpPr txBox="1"/>
          <p:nvPr userDrawn="1"/>
        </p:nvSpPr>
        <p:spPr>
          <a:xfrm>
            <a:off x="7086809" y="434828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FFCDDA9-B3C0-4EAC-A758-65D6C571CA49}"/>
              </a:ext>
            </a:extLst>
          </p:cNvPr>
          <p:cNvSpPr txBox="1"/>
          <p:nvPr userDrawn="1"/>
        </p:nvSpPr>
        <p:spPr>
          <a:xfrm>
            <a:off x="8381942" y="434828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883E8B3-ACE8-435D-8D0A-36669DCD1F7F}"/>
              </a:ext>
            </a:extLst>
          </p:cNvPr>
          <p:cNvSpPr txBox="1"/>
          <p:nvPr userDrawn="1"/>
        </p:nvSpPr>
        <p:spPr>
          <a:xfrm>
            <a:off x="5715195" y="123932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6C890F1-BF50-4468-B777-90A3D796B7ED}"/>
              </a:ext>
            </a:extLst>
          </p:cNvPr>
          <p:cNvSpPr txBox="1"/>
          <p:nvPr userDrawn="1"/>
        </p:nvSpPr>
        <p:spPr>
          <a:xfrm>
            <a:off x="5715195" y="227564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492BF8A-0129-4C80-BA95-1B045CB28527}"/>
              </a:ext>
            </a:extLst>
          </p:cNvPr>
          <p:cNvSpPr txBox="1"/>
          <p:nvPr userDrawn="1"/>
        </p:nvSpPr>
        <p:spPr>
          <a:xfrm>
            <a:off x="5715195" y="331196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9C8BBB4-96F3-4F63-91F6-27EA12DD6ACF}"/>
              </a:ext>
            </a:extLst>
          </p:cNvPr>
          <p:cNvSpPr txBox="1"/>
          <p:nvPr userDrawn="1"/>
        </p:nvSpPr>
        <p:spPr>
          <a:xfrm>
            <a:off x="5715195" y="434828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A91DBDA-1BA1-4D13-81E6-5046DB900E85}"/>
              </a:ext>
            </a:extLst>
          </p:cNvPr>
          <p:cNvSpPr txBox="1"/>
          <p:nvPr userDrawn="1"/>
        </p:nvSpPr>
        <p:spPr>
          <a:xfrm>
            <a:off x="7045544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F79423F-3ADC-4E20-BD05-68376B901848}"/>
              </a:ext>
            </a:extLst>
          </p:cNvPr>
          <p:cNvSpPr txBox="1"/>
          <p:nvPr userDrawn="1"/>
        </p:nvSpPr>
        <p:spPr>
          <a:xfrm>
            <a:off x="8381480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10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5F20DBA-7B62-4E9C-BF47-44328B0ADB76}"/>
              </a:ext>
            </a:extLst>
          </p:cNvPr>
          <p:cNvSpPr txBox="1"/>
          <p:nvPr userDrawn="1"/>
        </p:nvSpPr>
        <p:spPr>
          <a:xfrm>
            <a:off x="417049" y="6400800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1571354-0E67-4043-B209-FF4D2D783E03}"/>
              </a:ext>
            </a:extLst>
          </p:cNvPr>
          <p:cNvSpPr txBox="1"/>
          <p:nvPr userDrawn="1"/>
        </p:nvSpPr>
        <p:spPr>
          <a:xfrm>
            <a:off x="6996282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054F9A1-D6A9-455A-B507-1B4D2D6F57AC}"/>
              </a:ext>
            </a:extLst>
          </p:cNvPr>
          <p:cNvSpPr txBox="1"/>
          <p:nvPr userDrawn="1"/>
        </p:nvSpPr>
        <p:spPr>
          <a:xfrm>
            <a:off x="8332218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2DBD385-BB33-46D6-A730-3597B4BA3DD5}"/>
              </a:ext>
            </a:extLst>
          </p:cNvPr>
          <p:cNvSpPr txBox="1"/>
          <p:nvPr userDrawn="1"/>
        </p:nvSpPr>
        <p:spPr>
          <a:xfrm>
            <a:off x="3076845" y="537850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65369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ne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TextBox 1827"/>
          <p:cNvSpPr txBox="1"/>
          <p:nvPr/>
        </p:nvSpPr>
        <p:spPr>
          <a:xfrm>
            <a:off x="394653" y="172720"/>
            <a:ext cx="9220200" cy="792248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lang="en-US" sz="4000" b="0" dirty="0" err="1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june</a:t>
            </a:r>
            <a:endParaRPr sz="3960" b="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8479357" y="480292"/>
            <a:ext cx="1115675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2023</a:t>
            </a:r>
            <a:endParaRPr sz="264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3" name="Text Placeholder 5">
            <a:extLst>
              <a:ext uri="{FF2B5EF4-FFF2-40B4-BE49-F238E27FC236}">
                <a16:creationId xmlns:a16="http://schemas.microsoft.com/office/drawing/2014/main" id="{077940E8-C846-4E4E-BD01-AEE0C40251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4" name="Text Placeholder 5">
            <a:extLst>
              <a:ext uri="{FF2B5EF4-FFF2-40B4-BE49-F238E27FC236}">
                <a16:creationId xmlns:a16="http://schemas.microsoft.com/office/drawing/2014/main" id="{F0076CA6-A888-41D8-8338-E425EAB743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68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5" name="Text Placeholder 5">
            <a:extLst>
              <a:ext uri="{FF2B5EF4-FFF2-40B4-BE49-F238E27FC236}">
                <a16:creationId xmlns:a16="http://schemas.microsoft.com/office/drawing/2014/main" id="{4B1A5EAC-8C70-4458-A812-DDAE32C3A8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362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Text Placeholder 5">
            <a:extLst>
              <a:ext uri="{FF2B5EF4-FFF2-40B4-BE49-F238E27FC236}">
                <a16:creationId xmlns:a16="http://schemas.microsoft.com/office/drawing/2014/main" id="{7BFE2105-F28F-44FE-A20D-DE047CAE3E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57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7" name="Text Placeholder 5">
            <a:extLst>
              <a:ext uri="{FF2B5EF4-FFF2-40B4-BE49-F238E27FC236}">
                <a16:creationId xmlns:a16="http://schemas.microsoft.com/office/drawing/2014/main" id="{8E15165C-A66A-4C60-95B7-A90273226E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751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8" name="Text Placeholder 5">
            <a:extLst>
              <a:ext uri="{FF2B5EF4-FFF2-40B4-BE49-F238E27FC236}">
                <a16:creationId xmlns:a16="http://schemas.microsoft.com/office/drawing/2014/main" id="{4BF53DAC-6972-4569-8998-F566E3290D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46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9" name="Text Placeholder 5">
            <a:extLst>
              <a:ext uri="{FF2B5EF4-FFF2-40B4-BE49-F238E27FC236}">
                <a16:creationId xmlns:a16="http://schemas.microsoft.com/office/drawing/2014/main" id="{A0C24242-893B-41C9-B3B8-CC4729ABDC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1409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0" name="Text Placeholder 5">
            <a:extLst>
              <a:ext uri="{FF2B5EF4-FFF2-40B4-BE49-F238E27FC236}">
                <a16:creationId xmlns:a16="http://schemas.microsoft.com/office/drawing/2014/main" id="{23F70FF8-6EC7-4497-B8D3-9CEDD70EF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7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1" name="Text Placeholder 5">
            <a:extLst>
              <a:ext uri="{FF2B5EF4-FFF2-40B4-BE49-F238E27FC236}">
                <a16:creationId xmlns:a16="http://schemas.microsoft.com/office/drawing/2014/main" id="{D72027A2-88A7-4632-8E7F-620A784C8A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5212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2" name="Text Placeholder 5">
            <a:extLst>
              <a:ext uri="{FF2B5EF4-FFF2-40B4-BE49-F238E27FC236}">
                <a16:creationId xmlns:a16="http://schemas.microsoft.com/office/drawing/2014/main" id="{71CF83C4-61BE-458A-BEAC-A5563CA6B5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406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3" name="Text Placeholder 5">
            <a:extLst>
              <a:ext uri="{FF2B5EF4-FFF2-40B4-BE49-F238E27FC236}">
                <a16:creationId xmlns:a16="http://schemas.microsoft.com/office/drawing/2014/main" id="{ABA4FB17-2408-4A02-BD29-FDDA0EA6A6D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601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4" name="Text Placeholder 5">
            <a:extLst>
              <a:ext uri="{FF2B5EF4-FFF2-40B4-BE49-F238E27FC236}">
                <a16:creationId xmlns:a16="http://schemas.microsoft.com/office/drawing/2014/main" id="{D1873BFA-A1F9-4649-ACA6-0190FE7B11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1795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5" name="Text Placeholder 5">
            <a:extLst>
              <a:ext uri="{FF2B5EF4-FFF2-40B4-BE49-F238E27FC236}">
                <a16:creationId xmlns:a16="http://schemas.microsoft.com/office/drawing/2014/main" id="{A24DFB17-375C-44B3-807E-C4BC75BD94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3990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6" name="Text Placeholder 5">
            <a:extLst>
              <a:ext uri="{FF2B5EF4-FFF2-40B4-BE49-F238E27FC236}">
                <a16:creationId xmlns:a16="http://schemas.microsoft.com/office/drawing/2014/main" id="{6DD4A61D-45BC-40A1-8789-E09BD0C7A3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1847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7" name="Text Placeholder 5">
            <a:extLst>
              <a:ext uri="{FF2B5EF4-FFF2-40B4-BE49-F238E27FC236}">
                <a16:creationId xmlns:a16="http://schemas.microsoft.com/office/drawing/2014/main" id="{14E17B96-8985-4BB7-B3D7-81877C3E37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30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DF9163CD-79D6-4E18-9D34-A5EBFB6F552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7124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922904AA-9708-4BF3-B50A-0CC2EF6EF5E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9319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A7872571-E4BF-4AA2-8D03-54D6556258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1513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Flag Day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47486C53-24EE-4F92-8BDF-64673AB7248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3708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2" name="Text Placeholder 5">
            <a:extLst>
              <a:ext uri="{FF2B5EF4-FFF2-40B4-BE49-F238E27FC236}">
                <a16:creationId xmlns:a16="http://schemas.microsoft.com/office/drawing/2014/main" id="{E72D2A61-8B7A-49D1-8341-66F473F4E31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5902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3" name="Text Placeholder 5">
            <a:extLst>
              <a:ext uri="{FF2B5EF4-FFF2-40B4-BE49-F238E27FC236}">
                <a16:creationId xmlns:a16="http://schemas.microsoft.com/office/drawing/2014/main" id="{A5169575-BE53-4186-88FA-4C34F016F7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0971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4" name="Text Placeholder 5">
            <a:extLst>
              <a:ext uri="{FF2B5EF4-FFF2-40B4-BE49-F238E27FC236}">
                <a16:creationId xmlns:a16="http://schemas.microsoft.com/office/drawing/2014/main" id="{1E422C2D-641E-47AB-8F93-3E1BDB239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973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Father’s Day</a:t>
            </a:r>
          </a:p>
        </p:txBody>
      </p:sp>
      <p:sp>
        <p:nvSpPr>
          <p:cNvPr id="185" name="Text Placeholder 5">
            <a:extLst>
              <a:ext uri="{FF2B5EF4-FFF2-40B4-BE49-F238E27FC236}">
                <a16:creationId xmlns:a16="http://schemas.microsoft.com/office/drawing/2014/main" id="{AC92CB92-3314-4F6B-AC64-1BB9DA72B5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6168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6" name="Text Placeholder 5">
            <a:extLst>
              <a:ext uri="{FF2B5EF4-FFF2-40B4-BE49-F238E27FC236}">
                <a16:creationId xmlns:a16="http://schemas.microsoft.com/office/drawing/2014/main" id="{01D2583C-0F16-40C8-9198-C37B8ABC87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8362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7" name="Text Placeholder 5">
            <a:extLst>
              <a:ext uri="{FF2B5EF4-FFF2-40B4-BE49-F238E27FC236}">
                <a16:creationId xmlns:a16="http://schemas.microsoft.com/office/drawing/2014/main" id="{9730299E-85A8-43F1-A763-05FDD6458AC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557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8" name="Text Placeholder 5">
            <a:extLst>
              <a:ext uri="{FF2B5EF4-FFF2-40B4-BE49-F238E27FC236}">
                <a16:creationId xmlns:a16="http://schemas.microsoft.com/office/drawing/2014/main" id="{261D3B69-8FC5-4FD6-AEE8-AF7244C77DC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72751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9" name="Text Placeholder 5">
            <a:extLst>
              <a:ext uri="{FF2B5EF4-FFF2-40B4-BE49-F238E27FC236}">
                <a16:creationId xmlns:a16="http://schemas.microsoft.com/office/drawing/2014/main" id="{2129ACA0-DC54-474F-B540-517BC97342D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4946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0" name="Text Placeholder 5">
            <a:extLst>
              <a:ext uri="{FF2B5EF4-FFF2-40B4-BE49-F238E27FC236}">
                <a16:creationId xmlns:a16="http://schemas.microsoft.com/office/drawing/2014/main" id="{B45F8953-55D4-46C9-A872-3A966B87747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71409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1" name="Text Placeholder 5">
            <a:extLst>
              <a:ext uri="{FF2B5EF4-FFF2-40B4-BE49-F238E27FC236}">
                <a16:creationId xmlns:a16="http://schemas.microsoft.com/office/drawing/2014/main" id="{A1D98E37-FF2C-4FD3-A93E-E1CA46CB0F3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866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2" name="Text Placeholder 5">
            <a:extLst>
              <a:ext uri="{FF2B5EF4-FFF2-40B4-BE49-F238E27FC236}">
                <a16:creationId xmlns:a16="http://schemas.microsoft.com/office/drawing/2014/main" id="{3145FDE9-1461-4A00-A41A-8E738292372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5060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3" name="Text Placeholder 5">
            <a:extLst>
              <a:ext uri="{FF2B5EF4-FFF2-40B4-BE49-F238E27FC236}">
                <a16:creationId xmlns:a16="http://schemas.microsoft.com/office/drawing/2014/main" id="{7EB0D6CA-1D84-45AB-B31F-7EB32F846E5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7255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Text Placeholder 5">
            <a:extLst>
              <a:ext uri="{FF2B5EF4-FFF2-40B4-BE49-F238E27FC236}">
                <a16:creationId xmlns:a16="http://schemas.microsoft.com/office/drawing/2014/main" id="{944FB7E6-F712-4DB3-865D-961A2D3F2A4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9449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5" name="Text Placeholder 5">
            <a:extLst>
              <a:ext uri="{FF2B5EF4-FFF2-40B4-BE49-F238E27FC236}">
                <a16:creationId xmlns:a16="http://schemas.microsoft.com/office/drawing/2014/main" id="{72236D9B-4466-44E6-9EF5-15B4C3F7A9D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1644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" name="Text Placeholder 5">
            <a:extLst>
              <a:ext uri="{FF2B5EF4-FFF2-40B4-BE49-F238E27FC236}">
                <a16:creationId xmlns:a16="http://schemas.microsoft.com/office/drawing/2014/main" id="{FF9D5F23-E891-4AE8-8A27-EBF698C32ED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3838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7" name="Text Placeholder 5">
            <a:extLst>
              <a:ext uri="{FF2B5EF4-FFF2-40B4-BE49-F238E27FC236}">
                <a16:creationId xmlns:a16="http://schemas.microsoft.com/office/drawing/2014/main" id="{E3B16A17-073A-454B-B566-8F1DE8CED9D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360332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8" name="Text Placeholder 5">
            <a:extLst>
              <a:ext uri="{FF2B5EF4-FFF2-40B4-BE49-F238E27FC236}">
                <a16:creationId xmlns:a16="http://schemas.microsoft.com/office/drawing/2014/main" id="{EEA80FBE-CD59-4194-B136-3EDB57316A8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1909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" name="Text Placeholder 5">
            <a:extLst>
              <a:ext uri="{FF2B5EF4-FFF2-40B4-BE49-F238E27FC236}">
                <a16:creationId xmlns:a16="http://schemas.microsoft.com/office/drawing/2014/main" id="{46FF12CE-80C8-4BBE-BE0D-F3B40F81F1B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74104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0" name="Text Placeholder 5">
            <a:extLst>
              <a:ext uri="{FF2B5EF4-FFF2-40B4-BE49-F238E27FC236}">
                <a16:creationId xmlns:a16="http://schemas.microsoft.com/office/drawing/2014/main" id="{4D347416-8A26-41FF-82F9-C48273879FD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298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1" name="Text Placeholder 5">
            <a:extLst>
              <a:ext uri="{FF2B5EF4-FFF2-40B4-BE49-F238E27FC236}">
                <a16:creationId xmlns:a16="http://schemas.microsoft.com/office/drawing/2014/main" id="{0214BD11-7BB1-4209-9B71-70C977EAC18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8493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2" name="Text Placeholder 5">
            <a:extLst>
              <a:ext uri="{FF2B5EF4-FFF2-40B4-BE49-F238E27FC236}">
                <a16:creationId xmlns:a16="http://schemas.microsoft.com/office/drawing/2014/main" id="{866E3E32-B34A-4BD2-A7B7-569A6258AEC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70687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3" name="Text Placeholder 5">
            <a:extLst>
              <a:ext uri="{FF2B5EF4-FFF2-40B4-BE49-F238E27FC236}">
                <a16:creationId xmlns:a16="http://schemas.microsoft.com/office/drawing/2014/main" id="{284D5205-CF97-4357-BB5A-5BFFFEB719B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2882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4" name="Text Placeholder 5">
            <a:extLst>
              <a:ext uri="{FF2B5EF4-FFF2-40B4-BE49-F238E27FC236}">
                <a16:creationId xmlns:a16="http://schemas.microsoft.com/office/drawing/2014/main" id="{24DE1D06-5783-40AF-B614-A2C572F5AA8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350770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7E7526D-44A0-42E5-9C13-FA23B847021A}"/>
              </a:ext>
            </a:extLst>
          </p:cNvPr>
          <p:cNvSpPr txBox="1"/>
          <p:nvPr userDrawn="1"/>
        </p:nvSpPr>
        <p:spPr>
          <a:xfrm>
            <a:off x="1777836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130B20D-14E4-49A3-A0BD-FAB9E82C8303}"/>
              </a:ext>
            </a:extLst>
          </p:cNvPr>
          <p:cNvSpPr txBox="1"/>
          <p:nvPr userDrawn="1"/>
        </p:nvSpPr>
        <p:spPr>
          <a:xfrm>
            <a:off x="3072972" y="1232638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30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C3DA615-3719-4A44-9617-2E0B6AC26BCD}"/>
              </a:ext>
            </a:extLst>
          </p:cNvPr>
          <p:cNvSpPr txBox="1"/>
          <p:nvPr userDrawn="1"/>
        </p:nvSpPr>
        <p:spPr>
          <a:xfrm>
            <a:off x="4403781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31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D8716B9-D415-4A94-9C9E-373F705800DD}"/>
              </a:ext>
            </a:extLst>
          </p:cNvPr>
          <p:cNvSpPr txBox="1"/>
          <p:nvPr userDrawn="1"/>
        </p:nvSpPr>
        <p:spPr>
          <a:xfrm>
            <a:off x="5698914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991E726-2BEA-4563-9DC7-E72CE4787EF7}"/>
              </a:ext>
            </a:extLst>
          </p:cNvPr>
          <p:cNvSpPr txBox="1"/>
          <p:nvPr userDrawn="1"/>
        </p:nvSpPr>
        <p:spPr>
          <a:xfrm>
            <a:off x="7034850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46B595D-D6B9-4E55-9F7C-CE4FBA4F9B3F}"/>
              </a:ext>
            </a:extLst>
          </p:cNvPr>
          <p:cNvSpPr txBox="1"/>
          <p:nvPr userDrawn="1"/>
        </p:nvSpPr>
        <p:spPr>
          <a:xfrm>
            <a:off x="8329985" y="1232638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923FC8B-1E2F-4E9C-BAB1-14ADFF4AED4A}"/>
              </a:ext>
            </a:extLst>
          </p:cNvPr>
          <p:cNvSpPr txBox="1"/>
          <p:nvPr userDrawn="1"/>
        </p:nvSpPr>
        <p:spPr>
          <a:xfrm>
            <a:off x="1777838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33B645B-50ED-4F82-A385-47CB485016D7}"/>
              </a:ext>
            </a:extLst>
          </p:cNvPr>
          <p:cNvSpPr txBox="1"/>
          <p:nvPr userDrawn="1"/>
        </p:nvSpPr>
        <p:spPr>
          <a:xfrm>
            <a:off x="3072972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AD607B4-832C-4DBB-AC2C-F874CAB77377}"/>
              </a:ext>
            </a:extLst>
          </p:cNvPr>
          <p:cNvSpPr txBox="1"/>
          <p:nvPr userDrawn="1"/>
        </p:nvSpPr>
        <p:spPr>
          <a:xfrm>
            <a:off x="4403781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2224F9D-C2F5-4EAA-BF78-F6DE96BE56B7}"/>
              </a:ext>
            </a:extLst>
          </p:cNvPr>
          <p:cNvSpPr txBox="1"/>
          <p:nvPr userDrawn="1"/>
        </p:nvSpPr>
        <p:spPr>
          <a:xfrm>
            <a:off x="5698914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78D87D0-5674-4A92-A62D-F346432523EF}"/>
              </a:ext>
            </a:extLst>
          </p:cNvPr>
          <p:cNvSpPr txBox="1"/>
          <p:nvPr userDrawn="1"/>
        </p:nvSpPr>
        <p:spPr>
          <a:xfrm>
            <a:off x="7034850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C82E945-7A2F-4549-B869-20674886DCBE}"/>
              </a:ext>
            </a:extLst>
          </p:cNvPr>
          <p:cNvSpPr txBox="1"/>
          <p:nvPr userDrawn="1"/>
        </p:nvSpPr>
        <p:spPr>
          <a:xfrm>
            <a:off x="8329985" y="226954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07E88D7-FB83-4AEE-8954-AF75519EB344}"/>
              </a:ext>
            </a:extLst>
          </p:cNvPr>
          <p:cNvSpPr txBox="1"/>
          <p:nvPr userDrawn="1"/>
        </p:nvSpPr>
        <p:spPr>
          <a:xfrm>
            <a:off x="1777838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2D30833-1E5E-4B44-BEAC-2EAF84223BFE}"/>
              </a:ext>
            </a:extLst>
          </p:cNvPr>
          <p:cNvSpPr txBox="1"/>
          <p:nvPr userDrawn="1"/>
        </p:nvSpPr>
        <p:spPr>
          <a:xfrm>
            <a:off x="3072972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9F76D39-5C42-46D3-A980-DF077F501934}"/>
              </a:ext>
            </a:extLst>
          </p:cNvPr>
          <p:cNvSpPr txBox="1"/>
          <p:nvPr userDrawn="1"/>
        </p:nvSpPr>
        <p:spPr>
          <a:xfrm>
            <a:off x="4403781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7FDBBC8-308A-4BF2-A72E-31E292F0EA9B}"/>
              </a:ext>
            </a:extLst>
          </p:cNvPr>
          <p:cNvSpPr txBox="1"/>
          <p:nvPr userDrawn="1"/>
        </p:nvSpPr>
        <p:spPr>
          <a:xfrm>
            <a:off x="5698914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1A68D8C-E1A2-458D-931E-7FA2E9FDC4DE}"/>
              </a:ext>
            </a:extLst>
          </p:cNvPr>
          <p:cNvSpPr txBox="1"/>
          <p:nvPr userDrawn="1"/>
        </p:nvSpPr>
        <p:spPr>
          <a:xfrm>
            <a:off x="7034850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447376A-B3F8-4E13-ADF7-15A7BFF92655}"/>
              </a:ext>
            </a:extLst>
          </p:cNvPr>
          <p:cNvSpPr txBox="1"/>
          <p:nvPr userDrawn="1"/>
        </p:nvSpPr>
        <p:spPr>
          <a:xfrm>
            <a:off x="8329985" y="330586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D10E14B-45DD-4534-A875-FB592FE73767}"/>
              </a:ext>
            </a:extLst>
          </p:cNvPr>
          <p:cNvSpPr txBox="1"/>
          <p:nvPr userDrawn="1"/>
        </p:nvSpPr>
        <p:spPr>
          <a:xfrm>
            <a:off x="1777838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84E784-B742-408E-824F-246FF7216EAD}"/>
              </a:ext>
            </a:extLst>
          </p:cNvPr>
          <p:cNvSpPr txBox="1"/>
          <p:nvPr userDrawn="1"/>
        </p:nvSpPr>
        <p:spPr>
          <a:xfrm>
            <a:off x="3072972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716AD78-2D8D-4FA9-B7BB-83F5C9B8B51E}"/>
              </a:ext>
            </a:extLst>
          </p:cNvPr>
          <p:cNvSpPr txBox="1"/>
          <p:nvPr userDrawn="1"/>
        </p:nvSpPr>
        <p:spPr>
          <a:xfrm>
            <a:off x="4403781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1EA4694-01AC-491F-BB6B-C68D524D298D}"/>
              </a:ext>
            </a:extLst>
          </p:cNvPr>
          <p:cNvSpPr txBox="1"/>
          <p:nvPr userDrawn="1"/>
        </p:nvSpPr>
        <p:spPr>
          <a:xfrm>
            <a:off x="5698914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FC728A1-F8D4-4B4A-997E-C572FBC1C304}"/>
              </a:ext>
            </a:extLst>
          </p:cNvPr>
          <p:cNvSpPr txBox="1"/>
          <p:nvPr userDrawn="1"/>
        </p:nvSpPr>
        <p:spPr>
          <a:xfrm>
            <a:off x="7034850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8293446-311B-4D66-A205-8AC8C011D049}"/>
              </a:ext>
            </a:extLst>
          </p:cNvPr>
          <p:cNvSpPr txBox="1"/>
          <p:nvPr userDrawn="1"/>
        </p:nvSpPr>
        <p:spPr>
          <a:xfrm>
            <a:off x="8329985" y="434218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4EFA1BA-F068-4840-98DC-3213B0353A87}"/>
              </a:ext>
            </a:extLst>
          </p:cNvPr>
          <p:cNvSpPr txBox="1"/>
          <p:nvPr userDrawn="1"/>
        </p:nvSpPr>
        <p:spPr>
          <a:xfrm>
            <a:off x="1777838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41AF686-F616-4DA1-877E-024E99847A1B}"/>
              </a:ext>
            </a:extLst>
          </p:cNvPr>
          <p:cNvSpPr txBox="1"/>
          <p:nvPr userDrawn="1"/>
        </p:nvSpPr>
        <p:spPr>
          <a:xfrm>
            <a:off x="3072972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609F708-97E4-495E-A8ED-72C52234D084}"/>
              </a:ext>
            </a:extLst>
          </p:cNvPr>
          <p:cNvSpPr txBox="1"/>
          <p:nvPr userDrawn="1"/>
        </p:nvSpPr>
        <p:spPr>
          <a:xfrm>
            <a:off x="4403781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39C5182-C362-483A-B0BC-D2C9001B5F03}"/>
              </a:ext>
            </a:extLst>
          </p:cNvPr>
          <p:cNvSpPr txBox="1"/>
          <p:nvPr userDrawn="1"/>
        </p:nvSpPr>
        <p:spPr>
          <a:xfrm>
            <a:off x="5698914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EB2E6AD-F76D-4953-9368-D6ADAB153923}"/>
              </a:ext>
            </a:extLst>
          </p:cNvPr>
          <p:cNvSpPr txBox="1"/>
          <p:nvPr userDrawn="1"/>
        </p:nvSpPr>
        <p:spPr>
          <a:xfrm>
            <a:off x="7034850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0" b="1" dirty="0">
                <a:solidFill>
                  <a:schemeClr val="tx1"/>
                </a:solidFill>
                <a:latin typeface="Brandon Grotesque Regular" panose="020B0503020203060202" pitchFamily="34" charset="0"/>
              </a:rPr>
              <a:t>30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A00740E-0DD2-4639-9F3D-3C9651520B92}"/>
              </a:ext>
            </a:extLst>
          </p:cNvPr>
          <p:cNvSpPr txBox="1"/>
          <p:nvPr userDrawn="1"/>
        </p:nvSpPr>
        <p:spPr>
          <a:xfrm>
            <a:off x="8329985" y="537850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 July 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B2681E6-2F8C-4B39-965F-45B3E64D990D}"/>
              </a:ext>
            </a:extLst>
          </p:cNvPr>
          <p:cNvSpPr txBox="1"/>
          <p:nvPr userDrawn="1"/>
        </p:nvSpPr>
        <p:spPr>
          <a:xfrm>
            <a:off x="431726" y="640080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CE5E5BB-B363-47B4-B24E-86D8C062E0B3}"/>
              </a:ext>
            </a:extLst>
          </p:cNvPr>
          <p:cNvSpPr txBox="1"/>
          <p:nvPr userDrawn="1"/>
        </p:nvSpPr>
        <p:spPr>
          <a:xfrm>
            <a:off x="1726860" y="640080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887D5AF-6E76-4FE6-9062-251A5098EB10}"/>
              </a:ext>
            </a:extLst>
          </p:cNvPr>
          <p:cNvSpPr txBox="1"/>
          <p:nvPr userDrawn="1"/>
        </p:nvSpPr>
        <p:spPr>
          <a:xfrm>
            <a:off x="3057670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9592B68-55BB-44C4-A6D1-345E2A5A8021}"/>
              </a:ext>
            </a:extLst>
          </p:cNvPr>
          <p:cNvSpPr txBox="1"/>
          <p:nvPr userDrawn="1"/>
        </p:nvSpPr>
        <p:spPr>
          <a:xfrm>
            <a:off x="4352802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6388C17-E26A-4767-94DD-A89C87882BFF}"/>
              </a:ext>
            </a:extLst>
          </p:cNvPr>
          <p:cNvSpPr txBox="1"/>
          <p:nvPr userDrawn="1"/>
        </p:nvSpPr>
        <p:spPr>
          <a:xfrm>
            <a:off x="5688738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2757BA9-A040-4DA0-B4DB-FB17B7C800B5}"/>
              </a:ext>
            </a:extLst>
          </p:cNvPr>
          <p:cNvSpPr txBox="1"/>
          <p:nvPr userDrawn="1"/>
        </p:nvSpPr>
        <p:spPr>
          <a:xfrm>
            <a:off x="6983873" y="6400800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A3FE5AF-452C-4637-8C45-B9B7A597B7AE}"/>
              </a:ext>
            </a:extLst>
          </p:cNvPr>
          <p:cNvSpPr txBox="1"/>
          <p:nvPr userDrawn="1"/>
        </p:nvSpPr>
        <p:spPr>
          <a:xfrm>
            <a:off x="406222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28 May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43D406D-D08E-462A-9218-418EB7B88CE3}"/>
              </a:ext>
            </a:extLst>
          </p:cNvPr>
          <p:cNvSpPr txBox="1"/>
          <p:nvPr userDrawn="1"/>
        </p:nvSpPr>
        <p:spPr>
          <a:xfrm>
            <a:off x="406224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AA1D7B8-00EC-4DDC-A801-47726569CA61}"/>
              </a:ext>
            </a:extLst>
          </p:cNvPr>
          <p:cNvSpPr txBox="1"/>
          <p:nvPr userDrawn="1"/>
        </p:nvSpPr>
        <p:spPr>
          <a:xfrm>
            <a:off x="406224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D732458-8903-453C-84D5-F4EF614ED4C0}"/>
              </a:ext>
            </a:extLst>
          </p:cNvPr>
          <p:cNvSpPr txBox="1"/>
          <p:nvPr userDrawn="1"/>
        </p:nvSpPr>
        <p:spPr>
          <a:xfrm>
            <a:off x="406224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8C9022F-A53D-441D-8281-FB6C9D5EA82B}"/>
              </a:ext>
            </a:extLst>
          </p:cNvPr>
          <p:cNvSpPr txBox="1"/>
          <p:nvPr userDrawn="1"/>
        </p:nvSpPr>
        <p:spPr>
          <a:xfrm>
            <a:off x="406224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6DECC64-5C8D-41E1-96D2-700EB442D59C}"/>
              </a:ext>
            </a:extLst>
          </p:cNvPr>
          <p:cNvSpPr txBox="1"/>
          <p:nvPr userDrawn="1"/>
        </p:nvSpPr>
        <p:spPr>
          <a:xfrm>
            <a:off x="8379951" y="640080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ly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TextBox 1827"/>
          <p:cNvSpPr txBox="1"/>
          <p:nvPr/>
        </p:nvSpPr>
        <p:spPr>
          <a:xfrm>
            <a:off x="394653" y="172720"/>
            <a:ext cx="9220200" cy="792248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sz="4000" b="0" dirty="0" err="1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july</a:t>
            </a:r>
            <a:endParaRPr sz="3960" b="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8479357" y="480292"/>
            <a:ext cx="1115675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2023</a:t>
            </a:r>
            <a:endParaRPr sz="264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3" name="Text Placeholder 5">
            <a:extLst>
              <a:ext uri="{FF2B5EF4-FFF2-40B4-BE49-F238E27FC236}">
                <a16:creationId xmlns:a16="http://schemas.microsoft.com/office/drawing/2014/main" id="{FFB6090E-D8E2-4D36-8233-71342B0B80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4" name="Text Placeholder 5">
            <a:extLst>
              <a:ext uri="{FF2B5EF4-FFF2-40B4-BE49-F238E27FC236}">
                <a16:creationId xmlns:a16="http://schemas.microsoft.com/office/drawing/2014/main" id="{F281D843-B617-4DCA-A131-2757193666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68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5" name="Text Placeholder 5">
            <a:extLst>
              <a:ext uri="{FF2B5EF4-FFF2-40B4-BE49-F238E27FC236}">
                <a16:creationId xmlns:a16="http://schemas.microsoft.com/office/drawing/2014/main" id="{928C48F1-1DCC-4E3C-9269-ED24A27615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362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Text Placeholder 5">
            <a:extLst>
              <a:ext uri="{FF2B5EF4-FFF2-40B4-BE49-F238E27FC236}">
                <a16:creationId xmlns:a16="http://schemas.microsoft.com/office/drawing/2014/main" id="{E3BEEE4C-6476-4957-B0D8-60517ACF2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57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7" name="Text Placeholder 5">
            <a:extLst>
              <a:ext uri="{FF2B5EF4-FFF2-40B4-BE49-F238E27FC236}">
                <a16:creationId xmlns:a16="http://schemas.microsoft.com/office/drawing/2014/main" id="{90712117-E052-4AB6-A911-CB82B4168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751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8" name="Text Placeholder 5">
            <a:extLst>
              <a:ext uri="{FF2B5EF4-FFF2-40B4-BE49-F238E27FC236}">
                <a16:creationId xmlns:a16="http://schemas.microsoft.com/office/drawing/2014/main" id="{FA1AF97D-60E5-4B89-A270-3D6F19B559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46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9" name="Text Placeholder 5">
            <a:extLst>
              <a:ext uri="{FF2B5EF4-FFF2-40B4-BE49-F238E27FC236}">
                <a16:creationId xmlns:a16="http://schemas.microsoft.com/office/drawing/2014/main" id="{82E923E8-76C0-4C25-92E2-5638C05A8E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1409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0" name="Text Placeholder 5">
            <a:extLst>
              <a:ext uri="{FF2B5EF4-FFF2-40B4-BE49-F238E27FC236}">
                <a16:creationId xmlns:a16="http://schemas.microsoft.com/office/drawing/2014/main" id="{3F36E4F0-7C70-4CF8-BBA9-B74FAA1AB0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7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1" name="Text Placeholder 5">
            <a:extLst>
              <a:ext uri="{FF2B5EF4-FFF2-40B4-BE49-F238E27FC236}">
                <a16:creationId xmlns:a16="http://schemas.microsoft.com/office/drawing/2014/main" id="{5C9517DB-F6FC-4755-9B55-0C4E308B3D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5212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2" name="Text Placeholder 5">
            <a:extLst>
              <a:ext uri="{FF2B5EF4-FFF2-40B4-BE49-F238E27FC236}">
                <a16:creationId xmlns:a16="http://schemas.microsoft.com/office/drawing/2014/main" id="{49FE6664-1F6E-4EC8-BB0B-CB621F1799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7406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July 4th</a:t>
            </a:r>
          </a:p>
        </p:txBody>
      </p:sp>
      <p:sp>
        <p:nvSpPr>
          <p:cNvPr id="173" name="Text Placeholder 5">
            <a:extLst>
              <a:ext uri="{FF2B5EF4-FFF2-40B4-BE49-F238E27FC236}">
                <a16:creationId xmlns:a16="http://schemas.microsoft.com/office/drawing/2014/main" id="{AF6FBDEE-88B2-4DF8-A1C2-C117AE9839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601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4" name="Text Placeholder 5">
            <a:extLst>
              <a:ext uri="{FF2B5EF4-FFF2-40B4-BE49-F238E27FC236}">
                <a16:creationId xmlns:a16="http://schemas.microsoft.com/office/drawing/2014/main" id="{0D20BFD0-9D4E-4A6F-8FA0-A471E1D902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1795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5" name="Text Placeholder 5">
            <a:extLst>
              <a:ext uri="{FF2B5EF4-FFF2-40B4-BE49-F238E27FC236}">
                <a16:creationId xmlns:a16="http://schemas.microsoft.com/office/drawing/2014/main" id="{072C9D11-5DD3-4A22-B572-358B0F9E63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3990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6" name="Text Placeholder 5">
            <a:extLst>
              <a:ext uri="{FF2B5EF4-FFF2-40B4-BE49-F238E27FC236}">
                <a16:creationId xmlns:a16="http://schemas.microsoft.com/office/drawing/2014/main" id="{2D2DCA9B-2BAF-4D22-84FB-AF16C0E562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1847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7" name="Text Placeholder 5">
            <a:extLst>
              <a:ext uri="{FF2B5EF4-FFF2-40B4-BE49-F238E27FC236}">
                <a16:creationId xmlns:a16="http://schemas.microsoft.com/office/drawing/2014/main" id="{7CA9C356-4590-42B0-936C-1DE8BCCD682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30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AEE91DA6-EEDF-4135-B4DC-87E182AB69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7124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6B99A91E-7279-4533-9F65-D85D698424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9319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5420FA5E-A3DF-400B-A5D6-07DA3C5065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1513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884B7637-05B0-4B40-A798-6257A7A2AC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3708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2" name="Text Placeholder 5">
            <a:extLst>
              <a:ext uri="{FF2B5EF4-FFF2-40B4-BE49-F238E27FC236}">
                <a16:creationId xmlns:a16="http://schemas.microsoft.com/office/drawing/2014/main" id="{37B1A85F-09D6-4AC0-AED1-86EC28A8D33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5902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3" name="Text Placeholder 5">
            <a:extLst>
              <a:ext uri="{FF2B5EF4-FFF2-40B4-BE49-F238E27FC236}">
                <a16:creationId xmlns:a16="http://schemas.microsoft.com/office/drawing/2014/main" id="{F3383F93-B603-4216-AACE-C59B89173E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0971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4" name="Text Placeholder 5">
            <a:extLst>
              <a:ext uri="{FF2B5EF4-FFF2-40B4-BE49-F238E27FC236}">
                <a16:creationId xmlns:a16="http://schemas.microsoft.com/office/drawing/2014/main" id="{6B6A124E-0EEA-4FCC-8DDC-C222C83FB79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973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5" name="Text Placeholder 5">
            <a:extLst>
              <a:ext uri="{FF2B5EF4-FFF2-40B4-BE49-F238E27FC236}">
                <a16:creationId xmlns:a16="http://schemas.microsoft.com/office/drawing/2014/main" id="{2E0F5720-2EA8-49E9-B529-A2C0E4252B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6168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6" name="Text Placeholder 5">
            <a:extLst>
              <a:ext uri="{FF2B5EF4-FFF2-40B4-BE49-F238E27FC236}">
                <a16:creationId xmlns:a16="http://schemas.microsoft.com/office/drawing/2014/main" id="{B583D0EB-439E-4CDE-A895-923B75ADAD8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8362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7" name="Text Placeholder 5">
            <a:extLst>
              <a:ext uri="{FF2B5EF4-FFF2-40B4-BE49-F238E27FC236}">
                <a16:creationId xmlns:a16="http://schemas.microsoft.com/office/drawing/2014/main" id="{763B2610-C395-4DDC-ABC5-53D0C55025F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557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8" name="Text Placeholder 5">
            <a:extLst>
              <a:ext uri="{FF2B5EF4-FFF2-40B4-BE49-F238E27FC236}">
                <a16:creationId xmlns:a16="http://schemas.microsoft.com/office/drawing/2014/main" id="{A249C27B-FA10-4B34-BE88-4B628437D9E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72751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9" name="Text Placeholder 5">
            <a:extLst>
              <a:ext uri="{FF2B5EF4-FFF2-40B4-BE49-F238E27FC236}">
                <a16:creationId xmlns:a16="http://schemas.microsoft.com/office/drawing/2014/main" id="{26DB0A36-E6CA-49BA-8E9E-9647CDE944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4946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0" name="Text Placeholder 5">
            <a:extLst>
              <a:ext uri="{FF2B5EF4-FFF2-40B4-BE49-F238E27FC236}">
                <a16:creationId xmlns:a16="http://schemas.microsoft.com/office/drawing/2014/main" id="{53FD46D8-5025-47E2-A7C0-E8246F85BE1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71409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1" name="Text Placeholder 5">
            <a:extLst>
              <a:ext uri="{FF2B5EF4-FFF2-40B4-BE49-F238E27FC236}">
                <a16:creationId xmlns:a16="http://schemas.microsoft.com/office/drawing/2014/main" id="{43E55A88-D5BB-432B-801D-AAF218CCE12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866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2" name="Text Placeholder 5">
            <a:extLst>
              <a:ext uri="{FF2B5EF4-FFF2-40B4-BE49-F238E27FC236}">
                <a16:creationId xmlns:a16="http://schemas.microsoft.com/office/drawing/2014/main" id="{B3EBEAFA-1A45-4C00-BA8E-7C7D1728CA5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5060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3" name="Text Placeholder 5">
            <a:extLst>
              <a:ext uri="{FF2B5EF4-FFF2-40B4-BE49-F238E27FC236}">
                <a16:creationId xmlns:a16="http://schemas.microsoft.com/office/drawing/2014/main" id="{691C5152-473E-439D-A423-DCF4EDBFB93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7255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Text Placeholder 5">
            <a:extLst>
              <a:ext uri="{FF2B5EF4-FFF2-40B4-BE49-F238E27FC236}">
                <a16:creationId xmlns:a16="http://schemas.microsoft.com/office/drawing/2014/main" id="{59C67FBD-9B31-4F42-B87F-70EE2536CFC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9449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5" name="Text Placeholder 5">
            <a:extLst>
              <a:ext uri="{FF2B5EF4-FFF2-40B4-BE49-F238E27FC236}">
                <a16:creationId xmlns:a16="http://schemas.microsoft.com/office/drawing/2014/main" id="{F3EB95D5-D144-47A7-B677-101A9942381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1644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" name="Text Placeholder 5">
            <a:extLst>
              <a:ext uri="{FF2B5EF4-FFF2-40B4-BE49-F238E27FC236}">
                <a16:creationId xmlns:a16="http://schemas.microsoft.com/office/drawing/2014/main" id="{F98ECEF2-42B7-402D-9665-EAB87477A28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3838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7" name="Text Placeholder 5">
            <a:extLst>
              <a:ext uri="{FF2B5EF4-FFF2-40B4-BE49-F238E27FC236}">
                <a16:creationId xmlns:a16="http://schemas.microsoft.com/office/drawing/2014/main" id="{0B7812F9-1922-4E7D-AAA3-7FD43A4FCAD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360332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8" name="Text Placeholder 5">
            <a:extLst>
              <a:ext uri="{FF2B5EF4-FFF2-40B4-BE49-F238E27FC236}">
                <a16:creationId xmlns:a16="http://schemas.microsoft.com/office/drawing/2014/main" id="{11540A5B-BE20-4685-906B-7B29195589C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1909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" name="Text Placeholder 5">
            <a:extLst>
              <a:ext uri="{FF2B5EF4-FFF2-40B4-BE49-F238E27FC236}">
                <a16:creationId xmlns:a16="http://schemas.microsoft.com/office/drawing/2014/main" id="{8C74A0B5-8629-44BD-8641-DDDE4437C18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74104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0" name="Text Placeholder 5">
            <a:extLst>
              <a:ext uri="{FF2B5EF4-FFF2-40B4-BE49-F238E27FC236}">
                <a16:creationId xmlns:a16="http://schemas.microsoft.com/office/drawing/2014/main" id="{06F34E23-9E61-4BAE-B768-DB84853D568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298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1" name="Text Placeholder 5">
            <a:extLst>
              <a:ext uri="{FF2B5EF4-FFF2-40B4-BE49-F238E27FC236}">
                <a16:creationId xmlns:a16="http://schemas.microsoft.com/office/drawing/2014/main" id="{055BF947-619D-4F70-BC9D-2C23EF115B6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8493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2" name="Text Placeholder 5">
            <a:extLst>
              <a:ext uri="{FF2B5EF4-FFF2-40B4-BE49-F238E27FC236}">
                <a16:creationId xmlns:a16="http://schemas.microsoft.com/office/drawing/2014/main" id="{03D8C0CA-872D-4CA7-9F5B-5D22383A3EA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70687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3" name="Text Placeholder 5">
            <a:extLst>
              <a:ext uri="{FF2B5EF4-FFF2-40B4-BE49-F238E27FC236}">
                <a16:creationId xmlns:a16="http://schemas.microsoft.com/office/drawing/2014/main" id="{0454A507-9EAD-4BD7-B302-F40B660B2D4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2882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4" name="Text Placeholder 5">
            <a:extLst>
              <a:ext uri="{FF2B5EF4-FFF2-40B4-BE49-F238E27FC236}">
                <a16:creationId xmlns:a16="http://schemas.microsoft.com/office/drawing/2014/main" id="{E960651C-FDE2-4B1B-BC2F-B0799CB6B4F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350770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7C620FF-0ACB-43A2-8B9C-E70A67913D50}"/>
              </a:ext>
            </a:extLst>
          </p:cNvPr>
          <p:cNvSpPr txBox="1"/>
          <p:nvPr userDrawn="1"/>
        </p:nvSpPr>
        <p:spPr>
          <a:xfrm>
            <a:off x="7054627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30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9C79AF2-C975-4548-B461-59B9E85BBBB7}"/>
              </a:ext>
            </a:extLst>
          </p:cNvPr>
          <p:cNvSpPr txBox="1"/>
          <p:nvPr userDrawn="1"/>
        </p:nvSpPr>
        <p:spPr>
          <a:xfrm>
            <a:off x="8349760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F1E1F18-F888-4028-A74E-E1A66A06559E}"/>
              </a:ext>
            </a:extLst>
          </p:cNvPr>
          <p:cNvSpPr txBox="1"/>
          <p:nvPr userDrawn="1"/>
        </p:nvSpPr>
        <p:spPr>
          <a:xfrm>
            <a:off x="7054627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9613AEA-1380-479E-AAED-0B601867F849}"/>
              </a:ext>
            </a:extLst>
          </p:cNvPr>
          <p:cNvSpPr txBox="1"/>
          <p:nvPr userDrawn="1"/>
        </p:nvSpPr>
        <p:spPr>
          <a:xfrm>
            <a:off x="8349760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BBFBAF7-8609-4620-BD05-D54E6FC9C306}"/>
              </a:ext>
            </a:extLst>
          </p:cNvPr>
          <p:cNvSpPr txBox="1"/>
          <p:nvPr userDrawn="1"/>
        </p:nvSpPr>
        <p:spPr>
          <a:xfrm>
            <a:off x="7054627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6E42FA6-F2DB-49FB-A16B-0C99C52C9019}"/>
              </a:ext>
            </a:extLst>
          </p:cNvPr>
          <p:cNvSpPr txBox="1"/>
          <p:nvPr userDrawn="1"/>
        </p:nvSpPr>
        <p:spPr>
          <a:xfrm>
            <a:off x="8349760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909D7D0-DD74-4D1B-AE78-819203810053}"/>
              </a:ext>
            </a:extLst>
          </p:cNvPr>
          <p:cNvSpPr txBox="1"/>
          <p:nvPr userDrawn="1"/>
        </p:nvSpPr>
        <p:spPr>
          <a:xfrm>
            <a:off x="7054627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230874E-A17A-4EE1-8E97-FCF867B81448}"/>
              </a:ext>
            </a:extLst>
          </p:cNvPr>
          <p:cNvSpPr txBox="1"/>
          <p:nvPr userDrawn="1"/>
        </p:nvSpPr>
        <p:spPr>
          <a:xfrm>
            <a:off x="8349760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38425D8-0A84-45DB-9EA5-EA51405292DB}"/>
              </a:ext>
            </a:extLst>
          </p:cNvPr>
          <p:cNvSpPr txBox="1"/>
          <p:nvPr userDrawn="1"/>
        </p:nvSpPr>
        <p:spPr>
          <a:xfrm>
            <a:off x="7054627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7F00FD2-1892-417A-8602-A47FF5D12173}"/>
              </a:ext>
            </a:extLst>
          </p:cNvPr>
          <p:cNvSpPr txBox="1"/>
          <p:nvPr userDrawn="1"/>
        </p:nvSpPr>
        <p:spPr>
          <a:xfrm>
            <a:off x="8349760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9CFE973-A267-47B2-8302-3ED090FB0DE4}"/>
              </a:ext>
            </a:extLst>
          </p:cNvPr>
          <p:cNvSpPr txBox="1"/>
          <p:nvPr userDrawn="1"/>
        </p:nvSpPr>
        <p:spPr>
          <a:xfrm>
            <a:off x="8393784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918023C-4CA6-441E-82AA-16F82A287E02}"/>
              </a:ext>
            </a:extLst>
          </p:cNvPr>
          <p:cNvSpPr txBox="1"/>
          <p:nvPr userDrawn="1"/>
        </p:nvSpPr>
        <p:spPr>
          <a:xfrm>
            <a:off x="445909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30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947E626-88EC-49D2-AF44-0D2EB4CEB007}"/>
              </a:ext>
            </a:extLst>
          </p:cNvPr>
          <p:cNvSpPr txBox="1"/>
          <p:nvPr userDrawn="1"/>
        </p:nvSpPr>
        <p:spPr>
          <a:xfrm>
            <a:off x="397256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8C3CB6B-289C-4051-95C9-A8F78BA4BCF6}"/>
              </a:ext>
            </a:extLst>
          </p:cNvPr>
          <p:cNvSpPr txBox="1"/>
          <p:nvPr userDrawn="1"/>
        </p:nvSpPr>
        <p:spPr>
          <a:xfrm>
            <a:off x="1692391" y="226954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A55E85E-51E3-47A4-A222-F20407533654}"/>
              </a:ext>
            </a:extLst>
          </p:cNvPr>
          <p:cNvSpPr txBox="1"/>
          <p:nvPr userDrawn="1"/>
        </p:nvSpPr>
        <p:spPr>
          <a:xfrm>
            <a:off x="397256" y="3306444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EE6B13B-7205-4E50-AA8C-645532ED8756}"/>
              </a:ext>
            </a:extLst>
          </p:cNvPr>
          <p:cNvSpPr txBox="1"/>
          <p:nvPr userDrawn="1"/>
        </p:nvSpPr>
        <p:spPr>
          <a:xfrm>
            <a:off x="1692391" y="3306444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5BB048A-D346-4880-9133-71C8DE4C1D2E}"/>
              </a:ext>
            </a:extLst>
          </p:cNvPr>
          <p:cNvSpPr txBox="1"/>
          <p:nvPr userDrawn="1"/>
        </p:nvSpPr>
        <p:spPr>
          <a:xfrm>
            <a:off x="397256" y="4342764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1652480-521A-4D8B-9E3F-85DC8BC447CE}"/>
              </a:ext>
            </a:extLst>
          </p:cNvPr>
          <p:cNvSpPr txBox="1"/>
          <p:nvPr userDrawn="1"/>
        </p:nvSpPr>
        <p:spPr>
          <a:xfrm>
            <a:off x="1692391" y="4342764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0B3F58C-01B8-4878-B6EC-B96C4B25E43F}"/>
              </a:ext>
            </a:extLst>
          </p:cNvPr>
          <p:cNvSpPr txBox="1"/>
          <p:nvPr userDrawn="1"/>
        </p:nvSpPr>
        <p:spPr>
          <a:xfrm>
            <a:off x="397256" y="5379084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86CC9F6-AD93-48C3-AD5A-7D43725935C4}"/>
              </a:ext>
            </a:extLst>
          </p:cNvPr>
          <p:cNvSpPr txBox="1"/>
          <p:nvPr userDrawn="1"/>
        </p:nvSpPr>
        <p:spPr>
          <a:xfrm>
            <a:off x="1692391" y="5379084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36B8E97-4452-46F8-8C91-6F36BEC42754}"/>
              </a:ext>
            </a:extLst>
          </p:cNvPr>
          <p:cNvSpPr txBox="1"/>
          <p:nvPr userDrawn="1"/>
        </p:nvSpPr>
        <p:spPr>
          <a:xfrm>
            <a:off x="1809986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/>
                </a:solidFill>
                <a:latin typeface="Brandon Grotesque Regular" panose="020B0503020203060202" pitchFamily="34" charset="0"/>
              </a:rPr>
              <a:t>31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2E6598-0A15-4BDA-B974-D45CDE80DAD8}"/>
              </a:ext>
            </a:extLst>
          </p:cNvPr>
          <p:cNvSpPr txBox="1"/>
          <p:nvPr userDrawn="1"/>
        </p:nvSpPr>
        <p:spPr>
          <a:xfrm>
            <a:off x="3105121" y="6400800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 August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C7E0B76-AD60-48DF-992D-F97D4A3F6ACA}"/>
              </a:ext>
            </a:extLst>
          </p:cNvPr>
          <p:cNvSpPr txBox="1"/>
          <p:nvPr userDrawn="1"/>
        </p:nvSpPr>
        <p:spPr>
          <a:xfrm>
            <a:off x="4420947" y="227623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9313BCB-E0E4-443C-8A10-7899BD1671FC}"/>
              </a:ext>
            </a:extLst>
          </p:cNvPr>
          <p:cNvSpPr txBox="1"/>
          <p:nvPr userDrawn="1"/>
        </p:nvSpPr>
        <p:spPr>
          <a:xfrm>
            <a:off x="5716080" y="227623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FAF5C63-617F-44FE-9017-A3CAE9A44E00}"/>
              </a:ext>
            </a:extLst>
          </p:cNvPr>
          <p:cNvSpPr txBox="1"/>
          <p:nvPr userDrawn="1"/>
        </p:nvSpPr>
        <p:spPr>
          <a:xfrm>
            <a:off x="4420947" y="331255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51533D2-997E-4B18-AED2-D4E5D73B1271}"/>
              </a:ext>
            </a:extLst>
          </p:cNvPr>
          <p:cNvSpPr txBox="1"/>
          <p:nvPr userDrawn="1"/>
        </p:nvSpPr>
        <p:spPr>
          <a:xfrm>
            <a:off x="5716080" y="331255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85B0AD8-D327-4A1F-8324-D76A0315DBAA}"/>
              </a:ext>
            </a:extLst>
          </p:cNvPr>
          <p:cNvSpPr txBox="1"/>
          <p:nvPr userDrawn="1"/>
        </p:nvSpPr>
        <p:spPr>
          <a:xfrm>
            <a:off x="4420947" y="434887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F444E26-88F1-40BE-BE75-087B1C348B92}"/>
              </a:ext>
            </a:extLst>
          </p:cNvPr>
          <p:cNvSpPr txBox="1"/>
          <p:nvPr userDrawn="1"/>
        </p:nvSpPr>
        <p:spPr>
          <a:xfrm>
            <a:off x="5716080" y="434887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8AE975C-4626-4516-8C0D-2C430830B92F}"/>
              </a:ext>
            </a:extLst>
          </p:cNvPr>
          <p:cNvSpPr txBox="1"/>
          <p:nvPr userDrawn="1"/>
        </p:nvSpPr>
        <p:spPr>
          <a:xfrm>
            <a:off x="4420947" y="538519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741F667-C2B2-4EC0-A134-CDB6C0684AC9}"/>
              </a:ext>
            </a:extLst>
          </p:cNvPr>
          <p:cNvSpPr txBox="1"/>
          <p:nvPr userDrawn="1"/>
        </p:nvSpPr>
        <p:spPr>
          <a:xfrm>
            <a:off x="5716080" y="538519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C49082D-D0F8-4860-BA56-3C8E729B7212}"/>
              </a:ext>
            </a:extLst>
          </p:cNvPr>
          <p:cNvSpPr txBox="1"/>
          <p:nvPr userDrawn="1"/>
        </p:nvSpPr>
        <p:spPr>
          <a:xfrm>
            <a:off x="3049333" y="227623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AA53EB4-3C1D-456F-8902-BB6B3799DEC9}"/>
              </a:ext>
            </a:extLst>
          </p:cNvPr>
          <p:cNvSpPr txBox="1"/>
          <p:nvPr userDrawn="1"/>
        </p:nvSpPr>
        <p:spPr>
          <a:xfrm>
            <a:off x="3049333" y="331255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D8DEAAE-BAB4-4524-A4A3-DCBAFB312260}"/>
              </a:ext>
            </a:extLst>
          </p:cNvPr>
          <p:cNvSpPr txBox="1"/>
          <p:nvPr userDrawn="1"/>
        </p:nvSpPr>
        <p:spPr>
          <a:xfrm>
            <a:off x="3049333" y="434887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4F6290C-3D79-4678-8651-65F4ABEAED92}"/>
              </a:ext>
            </a:extLst>
          </p:cNvPr>
          <p:cNvSpPr txBox="1"/>
          <p:nvPr userDrawn="1"/>
        </p:nvSpPr>
        <p:spPr>
          <a:xfrm>
            <a:off x="3049333" y="538519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082A97E-CFE5-4028-9BCB-16923452E9CF}"/>
              </a:ext>
            </a:extLst>
          </p:cNvPr>
          <p:cNvSpPr txBox="1"/>
          <p:nvPr userDrawn="1"/>
        </p:nvSpPr>
        <p:spPr>
          <a:xfrm>
            <a:off x="4421334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0D72482-FE75-4F69-B60E-B587FAFF2002}"/>
              </a:ext>
            </a:extLst>
          </p:cNvPr>
          <p:cNvSpPr txBox="1"/>
          <p:nvPr userDrawn="1"/>
        </p:nvSpPr>
        <p:spPr>
          <a:xfrm>
            <a:off x="5757270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A1261D9-576A-4C79-886E-C62DCFFFA3F9}"/>
              </a:ext>
            </a:extLst>
          </p:cNvPr>
          <p:cNvSpPr txBox="1"/>
          <p:nvPr userDrawn="1"/>
        </p:nvSpPr>
        <p:spPr>
          <a:xfrm>
            <a:off x="7052405" y="6400800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2E29EA6-8110-4C83-85A6-4E291509BE24}"/>
              </a:ext>
            </a:extLst>
          </p:cNvPr>
          <p:cNvSpPr txBox="1"/>
          <p:nvPr userDrawn="1"/>
        </p:nvSpPr>
        <p:spPr>
          <a:xfrm>
            <a:off x="4396060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F704F9B-C660-48D8-BDB7-F3619A036B98}"/>
              </a:ext>
            </a:extLst>
          </p:cNvPr>
          <p:cNvSpPr txBox="1"/>
          <p:nvPr userDrawn="1"/>
        </p:nvSpPr>
        <p:spPr>
          <a:xfrm>
            <a:off x="5691196" y="1232638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3CB4BC3-5175-435C-AB12-0F869B902C0B}"/>
              </a:ext>
            </a:extLst>
          </p:cNvPr>
          <p:cNvSpPr txBox="1"/>
          <p:nvPr userDrawn="1"/>
        </p:nvSpPr>
        <p:spPr>
          <a:xfrm>
            <a:off x="3024446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9345211-0EBC-427E-8050-18F818CE6FD1}"/>
              </a:ext>
            </a:extLst>
          </p:cNvPr>
          <p:cNvSpPr txBox="1"/>
          <p:nvPr userDrawn="1"/>
        </p:nvSpPr>
        <p:spPr>
          <a:xfrm>
            <a:off x="434999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25 June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B20DE15-2E8B-476A-9DCD-BF7C35EE07E7}"/>
              </a:ext>
            </a:extLst>
          </p:cNvPr>
          <p:cNvSpPr txBox="1"/>
          <p:nvPr userDrawn="1"/>
        </p:nvSpPr>
        <p:spPr>
          <a:xfrm>
            <a:off x="1730134" y="1232638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26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gust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TextBox 1827"/>
          <p:cNvSpPr txBox="1"/>
          <p:nvPr/>
        </p:nvSpPr>
        <p:spPr>
          <a:xfrm>
            <a:off x="394653" y="172720"/>
            <a:ext cx="9220200" cy="792248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sz="4000" b="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august</a:t>
            </a:r>
            <a:endParaRPr sz="3960" b="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8479357" y="480292"/>
            <a:ext cx="1115675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2023</a:t>
            </a:r>
            <a:endParaRPr sz="264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3" name="Text Placeholder 5">
            <a:extLst>
              <a:ext uri="{FF2B5EF4-FFF2-40B4-BE49-F238E27FC236}">
                <a16:creationId xmlns:a16="http://schemas.microsoft.com/office/drawing/2014/main" id="{62216B54-096A-42F5-A9A8-0FF3AEC06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4" name="Text Placeholder 5">
            <a:extLst>
              <a:ext uri="{FF2B5EF4-FFF2-40B4-BE49-F238E27FC236}">
                <a16:creationId xmlns:a16="http://schemas.microsoft.com/office/drawing/2014/main" id="{E35B7D49-1683-4DF9-9422-7D870780C2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68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5" name="Text Placeholder 5">
            <a:extLst>
              <a:ext uri="{FF2B5EF4-FFF2-40B4-BE49-F238E27FC236}">
                <a16:creationId xmlns:a16="http://schemas.microsoft.com/office/drawing/2014/main" id="{A9C70302-62D7-466E-8FA7-488BF7D22C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362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Text Placeholder 5">
            <a:extLst>
              <a:ext uri="{FF2B5EF4-FFF2-40B4-BE49-F238E27FC236}">
                <a16:creationId xmlns:a16="http://schemas.microsoft.com/office/drawing/2014/main" id="{CD28B8DE-0D22-4D53-981F-6F24BB7D5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57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7" name="Text Placeholder 5">
            <a:extLst>
              <a:ext uri="{FF2B5EF4-FFF2-40B4-BE49-F238E27FC236}">
                <a16:creationId xmlns:a16="http://schemas.microsoft.com/office/drawing/2014/main" id="{528D67D4-8717-440C-A00D-CDDD2BCEFA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751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8" name="Text Placeholder 5">
            <a:extLst>
              <a:ext uri="{FF2B5EF4-FFF2-40B4-BE49-F238E27FC236}">
                <a16:creationId xmlns:a16="http://schemas.microsoft.com/office/drawing/2014/main" id="{6DDB1636-AE33-4B18-B21A-4750A7B2E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46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9" name="Text Placeholder 5">
            <a:extLst>
              <a:ext uri="{FF2B5EF4-FFF2-40B4-BE49-F238E27FC236}">
                <a16:creationId xmlns:a16="http://schemas.microsoft.com/office/drawing/2014/main" id="{56622CC8-4E0B-461A-8A44-943EE8630D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1409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0" name="Text Placeholder 5">
            <a:extLst>
              <a:ext uri="{FF2B5EF4-FFF2-40B4-BE49-F238E27FC236}">
                <a16:creationId xmlns:a16="http://schemas.microsoft.com/office/drawing/2014/main" id="{62F9F8BA-A113-4B31-B93F-95E443F1E1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7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1" name="Text Placeholder 5">
            <a:extLst>
              <a:ext uri="{FF2B5EF4-FFF2-40B4-BE49-F238E27FC236}">
                <a16:creationId xmlns:a16="http://schemas.microsoft.com/office/drawing/2014/main" id="{2C2366EA-BEEE-4FBF-B3E7-B2EC48028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5212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2" name="Text Placeholder 5">
            <a:extLst>
              <a:ext uri="{FF2B5EF4-FFF2-40B4-BE49-F238E27FC236}">
                <a16:creationId xmlns:a16="http://schemas.microsoft.com/office/drawing/2014/main" id="{EBC742E9-76E8-4DC0-A1EA-01C724C8F1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406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3" name="Text Placeholder 5">
            <a:extLst>
              <a:ext uri="{FF2B5EF4-FFF2-40B4-BE49-F238E27FC236}">
                <a16:creationId xmlns:a16="http://schemas.microsoft.com/office/drawing/2014/main" id="{57B47EAD-4420-4F57-90CA-F660C81BF6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601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4" name="Text Placeholder 5">
            <a:extLst>
              <a:ext uri="{FF2B5EF4-FFF2-40B4-BE49-F238E27FC236}">
                <a16:creationId xmlns:a16="http://schemas.microsoft.com/office/drawing/2014/main" id="{4B91EC41-5D75-48C4-A565-30F5126F10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1795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5" name="Text Placeholder 5">
            <a:extLst>
              <a:ext uri="{FF2B5EF4-FFF2-40B4-BE49-F238E27FC236}">
                <a16:creationId xmlns:a16="http://schemas.microsoft.com/office/drawing/2014/main" id="{E7E0A5AC-2A8E-4C0D-8959-7E38218840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3990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6" name="Text Placeholder 5">
            <a:extLst>
              <a:ext uri="{FF2B5EF4-FFF2-40B4-BE49-F238E27FC236}">
                <a16:creationId xmlns:a16="http://schemas.microsoft.com/office/drawing/2014/main" id="{6A73C20D-710E-4884-9532-EAC25C3F7E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1847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7" name="Text Placeholder 5">
            <a:extLst>
              <a:ext uri="{FF2B5EF4-FFF2-40B4-BE49-F238E27FC236}">
                <a16:creationId xmlns:a16="http://schemas.microsoft.com/office/drawing/2014/main" id="{CA3FB543-2420-47E2-89AD-FCA1FAA10A9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30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57690C5A-B476-4D2E-8B3E-86D75573ED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7124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43B1F7DE-7AE3-4E14-873C-8701140EEA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9319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1B4412FF-BCEC-4853-80C3-646FFED7E0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1513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283C7EDE-49FC-4C2A-89E0-8287FF677B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3708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2" name="Text Placeholder 5">
            <a:extLst>
              <a:ext uri="{FF2B5EF4-FFF2-40B4-BE49-F238E27FC236}">
                <a16:creationId xmlns:a16="http://schemas.microsoft.com/office/drawing/2014/main" id="{004D87D3-61E8-4C81-860F-F7422BA37AD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5902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3" name="Text Placeholder 5">
            <a:extLst>
              <a:ext uri="{FF2B5EF4-FFF2-40B4-BE49-F238E27FC236}">
                <a16:creationId xmlns:a16="http://schemas.microsoft.com/office/drawing/2014/main" id="{6B743FAE-5A40-47CF-90C5-64640390A5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0971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4" name="Text Placeholder 5">
            <a:extLst>
              <a:ext uri="{FF2B5EF4-FFF2-40B4-BE49-F238E27FC236}">
                <a16:creationId xmlns:a16="http://schemas.microsoft.com/office/drawing/2014/main" id="{529AE34E-27BD-45B9-AF4B-55CB2A33C2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973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5" name="Text Placeholder 5">
            <a:extLst>
              <a:ext uri="{FF2B5EF4-FFF2-40B4-BE49-F238E27FC236}">
                <a16:creationId xmlns:a16="http://schemas.microsoft.com/office/drawing/2014/main" id="{18B8AF8A-D240-43E8-9A97-671BC0EAA5B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6168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6" name="Text Placeholder 5">
            <a:extLst>
              <a:ext uri="{FF2B5EF4-FFF2-40B4-BE49-F238E27FC236}">
                <a16:creationId xmlns:a16="http://schemas.microsoft.com/office/drawing/2014/main" id="{B5D2B17A-565C-457B-9730-92AAC6151FE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8362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7" name="Text Placeholder 5">
            <a:extLst>
              <a:ext uri="{FF2B5EF4-FFF2-40B4-BE49-F238E27FC236}">
                <a16:creationId xmlns:a16="http://schemas.microsoft.com/office/drawing/2014/main" id="{3319C5F7-A872-43E2-B26D-DCFA55FA94B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557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8" name="Text Placeholder 5">
            <a:extLst>
              <a:ext uri="{FF2B5EF4-FFF2-40B4-BE49-F238E27FC236}">
                <a16:creationId xmlns:a16="http://schemas.microsoft.com/office/drawing/2014/main" id="{33E4A919-48F6-4629-83E1-7D710E6617A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72751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9" name="Text Placeholder 5">
            <a:extLst>
              <a:ext uri="{FF2B5EF4-FFF2-40B4-BE49-F238E27FC236}">
                <a16:creationId xmlns:a16="http://schemas.microsoft.com/office/drawing/2014/main" id="{0E506C1D-1CA2-4612-A932-17B49E7C19F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4946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0" name="Text Placeholder 5">
            <a:extLst>
              <a:ext uri="{FF2B5EF4-FFF2-40B4-BE49-F238E27FC236}">
                <a16:creationId xmlns:a16="http://schemas.microsoft.com/office/drawing/2014/main" id="{D619C2FD-9094-4FDE-BACB-4E8B5A3C070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71409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1" name="Text Placeholder 5">
            <a:extLst>
              <a:ext uri="{FF2B5EF4-FFF2-40B4-BE49-F238E27FC236}">
                <a16:creationId xmlns:a16="http://schemas.microsoft.com/office/drawing/2014/main" id="{A491996F-514B-422E-86EE-2468705DDC6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866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2" name="Text Placeholder 5">
            <a:extLst>
              <a:ext uri="{FF2B5EF4-FFF2-40B4-BE49-F238E27FC236}">
                <a16:creationId xmlns:a16="http://schemas.microsoft.com/office/drawing/2014/main" id="{41FD3C2A-083F-4A8B-A351-44FCC718206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5060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3" name="Text Placeholder 5">
            <a:extLst>
              <a:ext uri="{FF2B5EF4-FFF2-40B4-BE49-F238E27FC236}">
                <a16:creationId xmlns:a16="http://schemas.microsoft.com/office/drawing/2014/main" id="{FC9331A9-2DF8-4C98-8CCA-E198A4EC712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7255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Text Placeholder 5">
            <a:extLst>
              <a:ext uri="{FF2B5EF4-FFF2-40B4-BE49-F238E27FC236}">
                <a16:creationId xmlns:a16="http://schemas.microsoft.com/office/drawing/2014/main" id="{8AD30AF1-D1D1-4543-9F4B-17ACABDF543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9449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5" name="Text Placeholder 5">
            <a:extLst>
              <a:ext uri="{FF2B5EF4-FFF2-40B4-BE49-F238E27FC236}">
                <a16:creationId xmlns:a16="http://schemas.microsoft.com/office/drawing/2014/main" id="{C30AD30D-197A-44E4-90C7-44F97FCFCD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1644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" name="Text Placeholder 5">
            <a:extLst>
              <a:ext uri="{FF2B5EF4-FFF2-40B4-BE49-F238E27FC236}">
                <a16:creationId xmlns:a16="http://schemas.microsoft.com/office/drawing/2014/main" id="{7CF8E814-1087-4EDC-A708-4608162921C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3838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7" name="Text Placeholder 5">
            <a:extLst>
              <a:ext uri="{FF2B5EF4-FFF2-40B4-BE49-F238E27FC236}">
                <a16:creationId xmlns:a16="http://schemas.microsoft.com/office/drawing/2014/main" id="{750C8279-1FBB-4DDA-96D4-8C82F30FF2E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360332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8" name="Text Placeholder 5">
            <a:extLst>
              <a:ext uri="{FF2B5EF4-FFF2-40B4-BE49-F238E27FC236}">
                <a16:creationId xmlns:a16="http://schemas.microsoft.com/office/drawing/2014/main" id="{DFAE99CF-ACD3-4CC4-974F-315950B8C3E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1909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" name="Text Placeholder 5">
            <a:extLst>
              <a:ext uri="{FF2B5EF4-FFF2-40B4-BE49-F238E27FC236}">
                <a16:creationId xmlns:a16="http://schemas.microsoft.com/office/drawing/2014/main" id="{69EB82E5-06B7-4DF2-AF2B-14457366CE4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74104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0" name="Text Placeholder 5">
            <a:extLst>
              <a:ext uri="{FF2B5EF4-FFF2-40B4-BE49-F238E27FC236}">
                <a16:creationId xmlns:a16="http://schemas.microsoft.com/office/drawing/2014/main" id="{4189AAC3-B17B-4DF9-9684-CA8B7F88815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298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1" name="Text Placeholder 5">
            <a:extLst>
              <a:ext uri="{FF2B5EF4-FFF2-40B4-BE49-F238E27FC236}">
                <a16:creationId xmlns:a16="http://schemas.microsoft.com/office/drawing/2014/main" id="{2EDA62DD-7907-4754-BF4E-65EA3202F29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8493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2" name="Text Placeholder 5">
            <a:extLst>
              <a:ext uri="{FF2B5EF4-FFF2-40B4-BE49-F238E27FC236}">
                <a16:creationId xmlns:a16="http://schemas.microsoft.com/office/drawing/2014/main" id="{32DFF30B-5D05-49A3-A2E7-E6D91F9FFC8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70687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3" name="Text Placeholder 5">
            <a:extLst>
              <a:ext uri="{FF2B5EF4-FFF2-40B4-BE49-F238E27FC236}">
                <a16:creationId xmlns:a16="http://schemas.microsoft.com/office/drawing/2014/main" id="{5A59F4C7-7D6F-4206-9299-A7F48566EB8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2882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4" name="Text Placeholder 5">
            <a:extLst>
              <a:ext uri="{FF2B5EF4-FFF2-40B4-BE49-F238E27FC236}">
                <a16:creationId xmlns:a16="http://schemas.microsoft.com/office/drawing/2014/main" id="{52BC7A3F-3E0A-491A-B607-E26FA6B1916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350770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22898D0-0AB0-4E70-9258-E7442DB5F44E}"/>
              </a:ext>
            </a:extLst>
          </p:cNvPr>
          <p:cNvSpPr txBox="1"/>
          <p:nvPr userDrawn="1"/>
        </p:nvSpPr>
        <p:spPr>
          <a:xfrm>
            <a:off x="1755228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31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558074F-E6DD-44CB-B5D2-8893588AC74F}"/>
              </a:ext>
            </a:extLst>
          </p:cNvPr>
          <p:cNvSpPr txBox="1"/>
          <p:nvPr userDrawn="1"/>
        </p:nvSpPr>
        <p:spPr>
          <a:xfrm>
            <a:off x="3050361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3235FC7-2FC2-4A66-AC76-271002D36684}"/>
              </a:ext>
            </a:extLst>
          </p:cNvPr>
          <p:cNvSpPr txBox="1"/>
          <p:nvPr userDrawn="1"/>
        </p:nvSpPr>
        <p:spPr>
          <a:xfrm>
            <a:off x="4386297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55086D1-F753-48F9-B6BE-246D2B871ADC}"/>
              </a:ext>
            </a:extLst>
          </p:cNvPr>
          <p:cNvSpPr txBox="1"/>
          <p:nvPr userDrawn="1"/>
        </p:nvSpPr>
        <p:spPr>
          <a:xfrm>
            <a:off x="5681432" y="1232638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13B5E7D-3C56-47C8-8CD0-3C645BE6FE37}"/>
              </a:ext>
            </a:extLst>
          </p:cNvPr>
          <p:cNvSpPr txBox="1"/>
          <p:nvPr userDrawn="1"/>
        </p:nvSpPr>
        <p:spPr>
          <a:xfrm>
            <a:off x="1755228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78CB865-8D5B-4808-9353-EEC76DD9F404}"/>
              </a:ext>
            </a:extLst>
          </p:cNvPr>
          <p:cNvSpPr txBox="1"/>
          <p:nvPr userDrawn="1"/>
        </p:nvSpPr>
        <p:spPr>
          <a:xfrm>
            <a:off x="3050361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AD8602E-B02D-46BE-9F28-6B7084C52A52}"/>
              </a:ext>
            </a:extLst>
          </p:cNvPr>
          <p:cNvSpPr txBox="1"/>
          <p:nvPr userDrawn="1"/>
        </p:nvSpPr>
        <p:spPr>
          <a:xfrm>
            <a:off x="4386297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3027838-B61B-40B8-B724-555BC3B76033}"/>
              </a:ext>
            </a:extLst>
          </p:cNvPr>
          <p:cNvSpPr txBox="1"/>
          <p:nvPr userDrawn="1"/>
        </p:nvSpPr>
        <p:spPr>
          <a:xfrm>
            <a:off x="5681432" y="226954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1D10111-02C7-4E31-BCDE-8E1EBC61059F}"/>
              </a:ext>
            </a:extLst>
          </p:cNvPr>
          <p:cNvSpPr txBox="1"/>
          <p:nvPr userDrawn="1"/>
        </p:nvSpPr>
        <p:spPr>
          <a:xfrm>
            <a:off x="1755228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AC5E870-2B34-4433-95C4-11FB87EF362D}"/>
              </a:ext>
            </a:extLst>
          </p:cNvPr>
          <p:cNvSpPr txBox="1"/>
          <p:nvPr userDrawn="1"/>
        </p:nvSpPr>
        <p:spPr>
          <a:xfrm>
            <a:off x="3050361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7522AA5-9330-4240-88DD-841DB21AED48}"/>
              </a:ext>
            </a:extLst>
          </p:cNvPr>
          <p:cNvSpPr txBox="1"/>
          <p:nvPr userDrawn="1"/>
        </p:nvSpPr>
        <p:spPr>
          <a:xfrm>
            <a:off x="4386297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FCD13A4-3282-433D-A34A-D2864A1B4AEB}"/>
              </a:ext>
            </a:extLst>
          </p:cNvPr>
          <p:cNvSpPr txBox="1"/>
          <p:nvPr userDrawn="1"/>
        </p:nvSpPr>
        <p:spPr>
          <a:xfrm>
            <a:off x="5681432" y="330586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E4C6A07-D3AF-4B53-B9D7-CEAC7EEB54E8}"/>
              </a:ext>
            </a:extLst>
          </p:cNvPr>
          <p:cNvSpPr txBox="1"/>
          <p:nvPr userDrawn="1"/>
        </p:nvSpPr>
        <p:spPr>
          <a:xfrm>
            <a:off x="1755228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6AC8545-11F3-4141-A253-FA647725BDF0}"/>
              </a:ext>
            </a:extLst>
          </p:cNvPr>
          <p:cNvSpPr txBox="1"/>
          <p:nvPr userDrawn="1"/>
        </p:nvSpPr>
        <p:spPr>
          <a:xfrm>
            <a:off x="3050361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78E3409-2749-4AAD-838F-F90821F326E5}"/>
              </a:ext>
            </a:extLst>
          </p:cNvPr>
          <p:cNvSpPr txBox="1"/>
          <p:nvPr userDrawn="1"/>
        </p:nvSpPr>
        <p:spPr>
          <a:xfrm>
            <a:off x="4386297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0E0ADE7-25B8-4429-8935-4800CCB6006E}"/>
              </a:ext>
            </a:extLst>
          </p:cNvPr>
          <p:cNvSpPr txBox="1"/>
          <p:nvPr userDrawn="1"/>
        </p:nvSpPr>
        <p:spPr>
          <a:xfrm>
            <a:off x="5681432" y="434218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C560F83-974A-4BBD-8C4F-8A01847E4F30}"/>
              </a:ext>
            </a:extLst>
          </p:cNvPr>
          <p:cNvSpPr txBox="1"/>
          <p:nvPr userDrawn="1"/>
        </p:nvSpPr>
        <p:spPr>
          <a:xfrm>
            <a:off x="1755228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E3DA67C-5CB9-47FA-8B20-276EC052C3CA}"/>
              </a:ext>
            </a:extLst>
          </p:cNvPr>
          <p:cNvSpPr txBox="1"/>
          <p:nvPr userDrawn="1"/>
        </p:nvSpPr>
        <p:spPr>
          <a:xfrm>
            <a:off x="3050361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560BD82F-A9F1-4B7C-80B8-BE47B13EAFD8}"/>
              </a:ext>
            </a:extLst>
          </p:cNvPr>
          <p:cNvSpPr txBox="1"/>
          <p:nvPr userDrawn="1"/>
        </p:nvSpPr>
        <p:spPr>
          <a:xfrm>
            <a:off x="5739835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/>
                </a:solidFill>
                <a:latin typeface="Brandon Grotesque Regular" panose="020B0503020203060202" pitchFamily="34" charset="0"/>
              </a:rPr>
              <a:t>31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BF58983-65D5-42F6-AF58-DE99F15DDD5A}"/>
              </a:ext>
            </a:extLst>
          </p:cNvPr>
          <p:cNvSpPr txBox="1"/>
          <p:nvPr userDrawn="1"/>
        </p:nvSpPr>
        <p:spPr>
          <a:xfrm>
            <a:off x="7034970" y="537850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 September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09C96A2-A6D6-4CD4-B55D-BE9E5FCB2113}"/>
              </a:ext>
            </a:extLst>
          </p:cNvPr>
          <p:cNvSpPr txBox="1"/>
          <p:nvPr userDrawn="1"/>
        </p:nvSpPr>
        <p:spPr>
          <a:xfrm>
            <a:off x="3067898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B3A5C36-CA16-4F0B-8DCE-E8319FF5A2EE}"/>
              </a:ext>
            </a:extLst>
          </p:cNvPr>
          <p:cNvSpPr txBox="1"/>
          <p:nvPr userDrawn="1"/>
        </p:nvSpPr>
        <p:spPr>
          <a:xfrm>
            <a:off x="4363030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ADCD2F-92C7-4F49-B942-17026BE024E6}"/>
              </a:ext>
            </a:extLst>
          </p:cNvPr>
          <p:cNvSpPr txBox="1"/>
          <p:nvPr userDrawn="1"/>
        </p:nvSpPr>
        <p:spPr>
          <a:xfrm>
            <a:off x="5698966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939E721-DFEB-407B-8FF5-1F854A8E61EE}"/>
              </a:ext>
            </a:extLst>
          </p:cNvPr>
          <p:cNvSpPr txBox="1"/>
          <p:nvPr userDrawn="1"/>
        </p:nvSpPr>
        <p:spPr>
          <a:xfrm>
            <a:off x="6994101" y="6400800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6C72A59-AD35-41F0-900B-8F659BC3EFA3}"/>
              </a:ext>
            </a:extLst>
          </p:cNvPr>
          <p:cNvSpPr txBox="1"/>
          <p:nvPr userDrawn="1"/>
        </p:nvSpPr>
        <p:spPr>
          <a:xfrm>
            <a:off x="7038373" y="1232638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6D27856-6D5C-4A71-AD3B-E768AFBCAF22}"/>
              </a:ext>
            </a:extLst>
          </p:cNvPr>
          <p:cNvSpPr txBox="1"/>
          <p:nvPr userDrawn="1"/>
        </p:nvSpPr>
        <p:spPr>
          <a:xfrm>
            <a:off x="7038373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CD8DA9C-432F-499E-BDAA-08C29C965E07}"/>
              </a:ext>
            </a:extLst>
          </p:cNvPr>
          <p:cNvSpPr txBox="1"/>
          <p:nvPr userDrawn="1"/>
        </p:nvSpPr>
        <p:spPr>
          <a:xfrm>
            <a:off x="7038373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6B99242-D3A7-4958-8E4D-70494F551BEF}"/>
              </a:ext>
            </a:extLst>
          </p:cNvPr>
          <p:cNvSpPr txBox="1"/>
          <p:nvPr userDrawn="1"/>
        </p:nvSpPr>
        <p:spPr>
          <a:xfrm>
            <a:off x="7038373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30F4D2D-E314-485A-9F78-3AF02E06DA9D}"/>
              </a:ext>
            </a:extLst>
          </p:cNvPr>
          <p:cNvSpPr txBox="1"/>
          <p:nvPr userDrawn="1"/>
        </p:nvSpPr>
        <p:spPr>
          <a:xfrm>
            <a:off x="8300413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5B5CE6B-CF12-4061-A4D7-6786FCFE4F55}"/>
              </a:ext>
            </a:extLst>
          </p:cNvPr>
          <p:cNvSpPr txBox="1"/>
          <p:nvPr userDrawn="1"/>
        </p:nvSpPr>
        <p:spPr>
          <a:xfrm>
            <a:off x="8351183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CE776ED-6B32-44EA-995C-DAFB5FAA93F7}"/>
              </a:ext>
            </a:extLst>
          </p:cNvPr>
          <p:cNvSpPr txBox="1"/>
          <p:nvPr userDrawn="1"/>
        </p:nvSpPr>
        <p:spPr>
          <a:xfrm>
            <a:off x="4392528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30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9231770-74A8-4C84-9A90-019B2E1A8D13}"/>
              </a:ext>
            </a:extLst>
          </p:cNvPr>
          <p:cNvSpPr txBox="1"/>
          <p:nvPr userDrawn="1"/>
        </p:nvSpPr>
        <p:spPr>
          <a:xfrm>
            <a:off x="1725113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66D5336-0F29-44F7-849D-70E41B4C84C3}"/>
              </a:ext>
            </a:extLst>
          </p:cNvPr>
          <p:cNvSpPr txBox="1"/>
          <p:nvPr userDrawn="1"/>
        </p:nvSpPr>
        <p:spPr>
          <a:xfrm>
            <a:off x="8320064" y="1232638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DB39FC2-0917-4E05-BDEE-75FACA3D55C1}"/>
              </a:ext>
            </a:extLst>
          </p:cNvPr>
          <p:cNvSpPr txBox="1"/>
          <p:nvPr userDrawn="1"/>
        </p:nvSpPr>
        <p:spPr>
          <a:xfrm>
            <a:off x="423763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59FDC1C-8974-45F5-A7FB-427E12562144}"/>
              </a:ext>
            </a:extLst>
          </p:cNvPr>
          <p:cNvSpPr txBox="1"/>
          <p:nvPr userDrawn="1"/>
        </p:nvSpPr>
        <p:spPr>
          <a:xfrm>
            <a:off x="8320064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8128902-0320-4982-92CA-F1941F68944A}"/>
              </a:ext>
            </a:extLst>
          </p:cNvPr>
          <p:cNvSpPr txBox="1"/>
          <p:nvPr userDrawn="1"/>
        </p:nvSpPr>
        <p:spPr>
          <a:xfrm>
            <a:off x="423763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460827E-2D2A-4AD2-9C54-8AB5F219EBBF}"/>
              </a:ext>
            </a:extLst>
          </p:cNvPr>
          <p:cNvSpPr txBox="1"/>
          <p:nvPr userDrawn="1"/>
        </p:nvSpPr>
        <p:spPr>
          <a:xfrm>
            <a:off x="8320064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4E902D7-E375-4FFA-BE1C-92C29A9FB4F6}"/>
              </a:ext>
            </a:extLst>
          </p:cNvPr>
          <p:cNvSpPr txBox="1"/>
          <p:nvPr userDrawn="1"/>
        </p:nvSpPr>
        <p:spPr>
          <a:xfrm>
            <a:off x="423763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0A1369CC-9F25-4710-B725-CB3F85E53C3B}"/>
              </a:ext>
            </a:extLst>
          </p:cNvPr>
          <p:cNvSpPr txBox="1"/>
          <p:nvPr userDrawn="1"/>
        </p:nvSpPr>
        <p:spPr>
          <a:xfrm>
            <a:off x="8320064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782869C-EFB0-476D-9EAA-1CA2AC16D3D8}"/>
              </a:ext>
            </a:extLst>
          </p:cNvPr>
          <p:cNvSpPr txBox="1"/>
          <p:nvPr userDrawn="1"/>
        </p:nvSpPr>
        <p:spPr>
          <a:xfrm>
            <a:off x="423763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B16DEA3-6360-44B7-860C-303E5DA17CDC}"/>
              </a:ext>
            </a:extLst>
          </p:cNvPr>
          <p:cNvSpPr txBox="1"/>
          <p:nvPr userDrawn="1"/>
        </p:nvSpPr>
        <p:spPr>
          <a:xfrm>
            <a:off x="431724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30 July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C42FB76-8224-4D38-93BC-F4D4085B68B6}"/>
              </a:ext>
            </a:extLst>
          </p:cNvPr>
          <p:cNvSpPr txBox="1"/>
          <p:nvPr userDrawn="1"/>
        </p:nvSpPr>
        <p:spPr>
          <a:xfrm>
            <a:off x="433989" y="6400800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tember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TextBox 1827"/>
          <p:cNvSpPr txBox="1"/>
          <p:nvPr/>
        </p:nvSpPr>
        <p:spPr>
          <a:xfrm>
            <a:off x="394653" y="172720"/>
            <a:ext cx="9220200" cy="792248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sz="4000" b="0" dirty="0" err="1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september</a:t>
            </a:r>
            <a:endParaRPr sz="3960" b="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8479357" y="480292"/>
            <a:ext cx="1115675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2023</a:t>
            </a:r>
            <a:endParaRPr sz="264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BE82187-D899-4F8D-830D-61C4DC5AC02A}"/>
              </a:ext>
            </a:extLst>
          </p:cNvPr>
          <p:cNvSpPr txBox="1"/>
          <p:nvPr userDrawn="1"/>
        </p:nvSpPr>
        <p:spPr>
          <a:xfrm>
            <a:off x="5744463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31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C4FBDB4-7F97-41AE-BBCD-F02762195A5E}"/>
              </a:ext>
            </a:extLst>
          </p:cNvPr>
          <p:cNvSpPr txBox="1"/>
          <p:nvPr userDrawn="1"/>
        </p:nvSpPr>
        <p:spPr>
          <a:xfrm>
            <a:off x="7039596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44936E0-0304-4210-A138-F5EB8FAA0369}"/>
              </a:ext>
            </a:extLst>
          </p:cNvPr>
          <p:cNvSpPr txBox="1"/>
          <p:nvPr userDrawn="1"/>
        </p:nvSpPr>
        <p:spPr>
          <a:xfrm>
            <a:off x="8375532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A7E6D7B-FA6C-41A9-8C29-534CB77190A2}"/>
              </a:ext>
            </a:extLst>
          </p:cNvPr>
          <p:cNvSpPr txBox="1"/>
          <p:nvPr userDrawn="1"/>
        </p:nvSpPr>
        <p:spPr>
          <a:xfrm>
            <a:off x="432186" y="226954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780332D-B6E0-4D7A-A63C-FB579E93D5DE}"/>
              </a:ext>
            </a:extLst>
          </p:cNvPr>
          <p:cNvSpPr txBox="1"/>
          <p:nvPr userDrawn="1"/>
        </p:nvSpPr>
        <p:spPr>
          <a:xfrm>
            <a:off x="5744463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0F64F62-D4F4-4468-98EE-74D386077B44}"/>
              </a:ext>
            </a:extLst>
          </p:cNvPr>
          <p:cNvSpPr txBox="1"/>
          <p:nvPr userDrawn="1"/>
        </p:nvSpPr>
        <p:spPr>
          <a:xfrm>
            <a:off x="7039596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DDC0515-8080-4BB7-854C-23163A331941}"/>
              </a:ext>
            </a:extLst>
          </p:cNvPr>
          <p:cNvSpPr txBox="1"/>
          <p:nvPr userDrawn="1"/>
        </p:nvSpPr>
        <p:spPr>
          <a:xfrm>
            <a:off x="8375532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BE56220-4553-45D8-86FF-E8B45A1C3A2B}"/>
              </a:ext>
            </a:extLst>
          </p:cNvPr>
          <p:cNvSpPr txBox="1"/>
          <p:nvPr userDrawn="1"/>
        </p:nvSpPr>
        <p:spPr>
          <a:xfrm>
            <a:off x="432186" y="330586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BA9BC6E-86C2-45F8-81FA-97108C936C62}"/>
              </a:ext>
            </a:extLst>
          </p:cNvPr>
          <p:cNvSpPr txBox="1"/>
          <p:nvPr userDrawn="1"/>
        </p:nvSpPr>
        <p:spPr>
          <a:xfrm>
            <a:off x="5744463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231FCF5-8EB6-45A1-A11E-A2F227D81EC7}"/>
              </a:ext>
            </a:extLst>
          </p:cNvPr>
          <p:cNvSpPr txBox="1"/>
          <p:nvPr userDrawn="1"/>
        </p:nvSpPr>
        <p:spPr>
          <a:xfrm>
            <a:off x="7039596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52D9158-7C98-4F65-A058-0008FC45F2AF}"/>
              </a:ext>
            </a:extLst>
          </p:cNvPr>
          <p:cNvSpPr txBox="1"/>
          <p:nvPr userDrawn="1"/>
        </p:nvSpPr>
        <p:spPr>
          <a:xfrm>
            <a:off x="8375532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1318768-AEE9-470E-9F0E-E2BF5CCFC685}"/>
              </a:ext>
            </a:extLst>
          </p:cNvPr>
          <p:cNvSpPr txBox="1"/>
          <p:nvPr userDrawn="1"/>
        </p:nvSpPr>
        <p:spPr>
          <a:xfrm>
            <a:off x="432186" y="434218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D7FDFC3-9436-4A68-B880-4CD2E29FF230}"/>
              </a:ext>
            </a:extLst>
          </p:cNvPr>
          <p:cNvSpPr txBox="1"/>
          <p:nvPr userDrawn="1"/>
        </p:nvSpPr>
        <p:spPr>
          <a:xfrm>
            <a:off x="5744463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6F9101D-2D9E-4C58-8E09-78E8719CF290}"/>
              </a:ext>
            </a:extLst>
          </p:cNvPr>
          <p:cNvSpPr txBox="1"/>
          <p:nvPr userDrawn="1"/>
        </p:nvSpPr>
        <p:spPr>
          <a:xfrm>
            <a:off x="7039596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B42839D-EBC5-4074-B6E0-1489714197B2}"/>
              </a:ext>
            </a:extLst>
          </p:cNvPr>
          <p:cNvSpPr txBox="1"/>
          <p:nvPr userDrawn="1"/>
        </p:nvSpPr>
        <p:spPr>
          <a:xfrm>
            <a:off x="8375532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0916E03-2B35-44C4-BB06-5B59FDE63454}"/>
              </a:ext>
            </a:extLst>
          </p:cNvPr>
          <p:cNvSpPr txBox="1"/>
          <p:nvPr userDrawn="1"/>
        </p:nvSpPr>
        <p:spPr>
          <a:xfrm>
            <a:off x="432186" y="537850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B29836F-23EF-4182-86ED-362EEAF1E6B5}"/>
              </a:ext>
            </a:extLst>
          </p:cNvPr>
          <p:cNvSpPr txBox="1"/>
          <p:nvPr userDrawn="1"/>
        </p:nvSpPr>
        <p:spPr>
          <a:xfrm>
            <a:off x="5744463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9F6FBDE-3F49-44F7-A95D-4329F8B92C77}"/>
              </a:ext>
            </a:extLst>
          </p:cNvPr>
          <p:cNvSpPr txBox="1"/>
          <p:nvPr userDrawn="1"/>
        </p:nvSpPr>
        <p:spPr>
          <a:xfrm>
            <a:off x="7039596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2AB7C4A-AE94-4FB1-B63C-6B8A07767C07}"/>
              </a:ext>
            </a:extLst>
          </p:cNvPr>
          <p:cNvSpPr txBox="1"/>
          <p:nvPr userDrawn="1"/>
        </p:nvSpPr>
        <p:spPr>
          <a:xfrm>
            <a:off x="8375532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/>
                </a:solidFill>
                <a:latin typeface="Brandon Grotesque Regular" panose="020B0503020203060202" pitchFamily="34" charset="0"/>
              </a:rPr>
              <a:t>30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8135ED3-F8DA-42C7-A025-20A77364F5EC}"/>
              </a:ext>
            </a:extLst>
          </p:cNvPr>
          <p:cNvSpPr txBox="1"/>
          <p:nvPr userDrawn="1"/>
        </p:nvSpPr>
        <p:spPr>
          <a:xfrm>
            <a:off x="432186" y="6400800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 October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17159C0-FF5A-43CC-B3DF-95522520553D}"/>
              </a:ext>
            </a:extLst>
          </p:cNvPr>
          <p:cNvSpPr txBox="1"/>
          <p:nvPr userDrawn="1"/>
        </p:nvSpPr>
        <p:spPr>
          <a:xfrm>
            <a:off x="5744464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D7FEEE8-15DA-4DCB-98F0-C444B76A074F}"/>
              </a:ext>
            </a:extLst>
          </p:cNvPr>
          <p:cNvSpPr txBox="1"/>
          <p:nvPr userDrawn="1"/>
        </p:nvSpPr>
        <p:spPr>
          <a:xfrm>
            <a:off x="7039596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CA7CC27-E472-4766-805C-1E00983C2E67}"/>
              </a:ext>
            </a:extLst>
          </p:cNvPr>
          <p:cNvSpPr txBox="1"/>
          <p:nvPr userDrawn="1"/>
        </p:nvSpPr>
        <p:spPr>
          <a:xfrm>
            <a:off x="8375532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AC3E86D-B2EC-4F02-ABBA-1CB88077B605}"/>
              </a:ext>
            </a:extLst>
          </p:cNvPr>
          <p:cNvSpPr txBox="1"/>
          <p:nvPr userDrawn="1"/>
        </p:nvSpPr>
        <p:spPr>
          <a:xfrm>
            <a:off x="441269" y="1232638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27 August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AFEB4A4-BC67-4427-A1BA-C1316BA9F5D0}"/>
              </a:ext>
            </a:extLst>
          </p:cNvPr>
          <p:cNvSpPr txBox="1"/>
          <p:nvPr userDrawn="1"/>
        </p:nvSpPr>
        <p:spPr>
          <a:xfrm>
            <a:off x="1789127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0C7F961-E8F5-44F7-8DC6-FC3CC7A282B3}"/>
              </a:ext>
            </a:extLst>
          </p:cNvPr>
          <p:cNvSpPr txBox="1"/>
          <p:nvPr userDrawn="1"/>
        </p:nvSpPr>
        <p:spPr>
          <a:xfrm>
            <a:off x="1789127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5C21729-C116-4EA7-9BE6-9A52A80CE6D7}"/>
              </a:ext>
            </a:extLst>
          </p:cNvPr>
          <p:cNvSpPr txBox="1"/>
          <p:nvPr userDrawn="1"/>
        </p:nvSpPr>
        <p:spPr>
          <a:xfrm>
            <a:off x="1789127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FAFB60E-3166-4393-ABF0-F76E9D16A2AB}"/>
              </a:ext>
            </a:extLst>
          </p:cNvPr>
          <p:cNvSpPr txBox="1"/>
          <p:nvPr userDrawn="1"/>
        </p:nvSpPr>
        <p:spPr>
          <a:xfrm>
            <a:off x="1789127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99EFED4-B335-42A8-B460-41107F459E07}"/>
              </a:ext>
            </a:extLst>
          </p:cNvPr>
          <p:cNvSpPr txBox="1"/>
          <p:nvPr userDrawn="1"/>
        </p:nvSpPr>
        <p:spPr>
          <a:xfrm>
            <a:off x="1747581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BF4D015-DDCE-4D93-9CC5-E31868C99664}"/>
              </a:ext>
            </a:extLst>
          </p:cNvPr>
          <p:cNvSpPr txBox="1"/>
          <p:nvPr userDrawn="1"/>
        </p:nvSpPr>
        <p:spPr>
          <a:xfrm>
            <a:off x="1748399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F18CFF6-1067-444C-A10E-C391DD0F5FEE}"/>
              </a:ext>
            </a:extLst>
          </p:cNvPr>
          <p:cNvSpPr txBox="1"/>
          <p:nvPr userDrawn="1"/>
        </p:nvSpPr>
        <p:spPr>
          <a:xfrm>
            <a:off x="3070868" y="640080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C711E0B-600C-4EBA-848F-3E7333C3EEBD}"/>
              </a:ext>
            </a:extLst>
          </p:cNvPr>
          <p:cNvSpPr txBox="1"/>
          <p:nvPr userDrawn="1"/>
        </p:nvSpPr>
        <p:spPr>
          <a:xfrm>
            <a:off x="4401679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4140B41-5ED8-4247-B65D-F843530D98FB}"/>
              </a:ext>
            </a:extLst>
          </p:cNvPr>
          <p:cNvSpPr txBox="1"/>
          <p:nvPr userDrawn="1"/>
        </p:nvSpPr>
        <p:spPr>
          <a:xfrm>
            <a:off x="3117865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40629CA-9A68-4BE8-BF02-8FBE74276D74}"/>
              </a:ext>
            </a:extLst>
          </p:cNvPr>
          <p:cNvSpPr txBox="1"/>
          <p:nvPr userDrawn="1"/>
        </p:nvSpPr>
        <p:spPr>
          <a:xfrm>
            <a:off x="4412998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4CCCC9D-BDD2-4EA6-90CB-70AB3723BACA}"/>
              </a:ext>
            </a:extLst>
          </p:cNvPr>
          <p:cNvSpPr txBox="1"/>
          <p:nvPr userDrawn="1"/>
        </p:nvSpPr>
        <p:spPr>
          <a:xfrm>
            <a:off x="3117865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51199CA-5184-4713-9F3E-D2307018CDDD}"/>
              </a:ext>
            </a:extLst>
          </p:cNvPr>
          <p:cNvSpPr txBox="1"/>
          <p:nvPr userDrawn="1"/>
        </p:nvSpPr>
        <p:spPr>
          <a:xfrm>
            <a:off x="4412998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241F68A-EE96-495D-9E98-C10EE8908695}"/>
              </a:ext>
            </a:extLst>
          </p:cNvPr>
          <p:cNvSpPr txBox="1"/>
          <p:nvPr userDrawn="1"/>
        </p:nvSpPr>
        <p:spPr>
          <a:xfrm>
            <a:off x="3117865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ACF3DB8-F243-431D-9E0F-E768F62118AF}"/>
              </a:ext>
            </a:extLst>
          </p:cNvPr>
          <p:cNvSpPr txBox="1"/>
          <p:nvPr userDrawn="1"/>
        </p:nvSpPr>
        <p:spPr>
          <a:xfrm>
            <a:off x="4412998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AAA80CE-1A6E-490D-BE8D-B4CA56E72A16}"/>
              </a:ext>
            </a:extLst>
          </p:cNvPr>
          <p:cNvSpPr txBox="1"/>
          <p:nvPr userDrawn="1"/>
        </p:nvSpPr>
        <p:spPr>
          <a:xfrm>
            <a:off x="3117865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8A470F7-645F-488F-9F83-CA8A7510F52D}"/>
              </a:ext>
            </a:extLst>
          </p:cNvPr>
          <p:cNvSpPr txBox="1"/>
          <p:nvPr userDrawn="1"/>
        </p:nvSpPr>
        <p:spPr>
          <a:xfrm>
            <a:off x="4412998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68E9B25-2C5C-44C1-B1DD-90D1C727FE45}"/>
              </a:ext>
            </a:extLst>
          </p:cNvPr>
          <p:cNvSpPr txBox="1"/>
          <p:nvPr userDrawn="1"/>
        </p:nvSpPr>
        <p:spPr>
          <a:xfrm>
            <a:off x="4420959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30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E92B30F-A584-49B3-8300-95F2AF51C19E}"/>
              </a:ext>
            </a:extLst>
          </p:cNvPr>
          <p:cNvSpPr txBox="1"/>
          <p:nvPr userDrawn="1"/>
        </p:nvSpPr>
        <p:spPr>
          <a:xfrm>
            <a:off x="3049345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71" name="Text Placeholder 5">
            <a:extLst>
              <a:ext uri="{FF2B5EF4-FFF2-40B4-BE49-F238E27FC236}">
                <a16:creationId xmlns:a16="http://schemas.microsoft.com/office/drawing/2014/main" id="{F6C88AA1-7823-4211-BADC-9B9B4A8F7B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2" name="Text Placeholder 5">
            <a:extLst>
              <a:ext uri="{FF2B5EF4-FFF2-40B4-BE49-F238E27FC236}">
                <a16:creationId xmlns:a16="http://schemas.microsoft.com/office/drawing/2014/main" id="{024200D3-DBBD-491B-9C86-B113C126F6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68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3" name="Text Placeholder 5">
            <a:extLst>
              <a:ext uri="{FF2B5EF4-FFF2-40B4-BE49-F238E27FC236}">
                <a16:creationId xmlns:a16="http://schemas.microsoft.com/office/drawing/2014/main" id="{AD6FC9BA-60F1-4E8D-BA03-F02FA21D76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362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4" name="Text Placeholder 5">
            <a:extLst>
              <a:ext uri="{FF2B5EF4-FFF2-40B4-BE49-F238E27FC236}">
                <a16:creationId xmlns:a16="http://schemas.microsoft.com/office/drawing/2014/main" id="{4C14B623-6AD0-4AAC-BDF8-6BD7CF2A7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57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5" name="Text Placeholder 5">
            <a:extLst>
              <a:ext uri="{FF2B5EF4-FFF2-40B4-BE49-F238E27FC236}">
                <a16:creationId xmlns:a16="http://schemas.microsoft.com/office/drawing/2014/main" id="{A56F2FAE-1C71-49C3-9C74-33D09F6BD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751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6" name="Text Placeholder 5">
            <a:extLst>
              <a:ext uri="{FF2B5EF4-FFF2-40B4-BE49-F238E27FC236}">
                <a16:creationId xmlns:a16="http://schemas.microsoft.com/office/drawing/2014/main" id="{DD6CF2D9-14E5-4BF1-8A88-FA5B7DCB66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46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7" name="Text Placeholder 5">
            <a:extLst>
              <a:ext uri="{FF2B5EF4-FFF2-40B4-BE49-F238E27FC236}">
                <a16:creationId xmlns:a16="http://schemas.microsoft.com/office/drawing/2014/main" id="{822550C4-6100-4AF4-B21B-E9EE6531CF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1409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4722502E-962B-45AA-9040-FCD342E1AB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7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7F7680DC-7C8B-4C5E-BB4A-35C4B46771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5212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Labor Day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5BCB5353-77AB-4478-A6B5-1CE07069C4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406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6600AD52-B695-4814-9365-56E67BBA04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601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2" name="Text Placeholder 5">
            <a:extLst>
              <a:ext uri="{FF2B5EF4-FFF2-40B4-BE49-F238E27FC236}">
                <a16:creationId xmlns:a16="http://schemas.microsoft.com/office/drawing/2014/main" id="{237F2A83-848E-4FE4-B3EB-D6941AC0C2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1795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3" name="Text Placeholder 5">
            <a:extLst>
              <a:ext uri="{FF2B5EF4-FFF2-40B4-BE49-F238E27FC236}">
                <a16:creationId xmlns:a16="http://schemas.microsoft.com/office/drawing/2014/main" id="{7C898597-4BD9-43B3-B459-2A6377673F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3990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4" name="Text Placeholder 5">
            <a:extLst>
              <a:ext uri="{FF2B5EF4-FFF2-40B4-BE49-F238E27FC236}">
                <a16:creationId xmlns:a16="http://schemas.microsoft.com/office/drawing/2014/main" id="{0C8ADE56-C7EF-4CE3-A6A2-2C7D17A7DD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1847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5" name="Text Placeholder 5">
            <a:extLst>
              <a:ext uri="{FF2B5EF4-FFF2-40B4-BE49-F238E27FC236}">
                <a16:creationId xmlns:a16="http://schemas.microsoft.com/office/drawing/2014/main" id="{F3F8FF5B-3133-468A-8094-2C870FA007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30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6" name="Text Placeholder 5">
            <a:extLst>
              <a:ext uri="{FF2B5EF4-FFF2-40B4-BE49-F238E27FC236}">
                <a16:creationId xmlns:a16="http://schemas.microsoft.com/office/drawing/2014/main" id="{D04DE9AC-D9F6-467B-879F-55992BC03E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7124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7" name="Text Placeholder 5">
            <a:extLst>
              <a:ext uri="{FF2B5EF4-FFF2-40B4-BE49-F238E27FC236}">
                <a16:creationId xmlns:a16="http://schemas.microsoft.com/office/drawing/2014/main" id="{7B7C26F9-AFC9-40A9-8ED6-D17121F11D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9319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8" name="Text Placeholder 5">
            <a:extLst>
              <a:ext uri="{FF2B5EF4-FFF2-40B4-BE49-F238E27FC236}">
                <a16:creationId xmlns:a16="http://schemas.microsoft.com/office/drawing/2014/main" id="{C9AD6330-384B-4D7C-8387-793D4A8F67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1513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9" name="Text Placeholder 5">
            <a:extLst>
              <a:ext uri="{FF2B5EF4-FFF2-40B4-BE49-F238E27FC236}">
                <a16:creationId xmlns:a16="http://schemas.microsoft.com/office/drawing/2014/main" id="{E2F76A6C-F1CA-43E7-8355-E9A0F20F4B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3708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0" name="Text Placeholder 5">
            <a:extLst>
              <a:ext uri="{FF2B5EF4-FFF2-40B4-BE49-F238E27FC236}">
                <a16:creationId xmlns:a16="http://schemas.microsoft.com/office/drawing/2014/main" id="{1170B5C6-A0D7-472B-ADB7-A203E192A8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5902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1" name="Text Placeholder 5">
            <a:extLst>
              <a:ext uri="{FF2B5EF4-FFF2-40B4-BE49-F238E27FC236}">
                <a16:creationId xmlns:a16="http://schemas.microsoft.com/office/drawing/2014/main" id="{6D1FEA06-B542-41CC-BA60-656AE6C3C2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0971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2" name="Text Placeholder 5">
            <a:extLst>
              <a:ext uri="{FF2B5EF4-FFF2-40B4-BE49-F238E27FC236}">
                <a16:creationId xmlns:a16="http://schemas.microsoft.com/office/drawing/2014/main" id="{6E4E8A8B-1AD1-47AC-A116-BB7C606D67F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973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3" name="Text Placeholder 5">
            <a:extLst>
              <a:ext uri="{FF2B5EF4-FFF2-40B4-BE49-F238E27FC236}">
                <a16:creationId xmlns:a16="http://schemas.microsoft.com/office/drawing/2014/main" id="{54DFA81A-3082-4C72-8ED5-321CF89DD41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6168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Text Placeholder 5">
            <a:extLst>
              <a:ext uri="{FF2B5EF4-FFF2-40B4-BE49-F238E27FC236}">
                <a16:creationId xmlns:a16="http://schemas.microsoft.com/office/drawing/2014/main" id="{648A8C8A-480E-4636-B00C-3DD0C054676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8362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5" name="Text Placeholder 5">
            <a:extLst>
              <a:ext uri="{FF2B5EF4-FFF2-40B4-BE49-F238E27FC236}">
                <a16:creationId xmlns:a16="http://schemas.microsoft.com/office/drawing/2014/main" id="{F876D941-F22D-462E-9257-AA70D577E18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557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" name="Text Placeholder 5">
            <a:extLst>
              <a:ext uri="{FF2B5EF4-FFF2-40B4-BE49-F238E27FC236}">
                <a16:creationId xmlns:a16="http://schemas.microsoft.com/office/drawing/2014/main" id="{BC35DA9D-4E21-475E-B3BA-49CED095B21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72751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7" name="Text Placeholder 5">
            <a:extLst>
              <a:ext uri="{FF2B5EF4-FFF2-40B4-BE49-F238E27FC236}">
                <a16:creationId xmlns:a16="http://schemas.microsoft.com/office/drawing/2014/main" id="{B3193733-543F-4071-864D-1C1370F5E8D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4946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8" name="Text Placeholder 5">
            <a:extLst>
              <a:ext uri="{FF2B5EF4-FFF2-40B4-BE49-F238E27FC236}">
                <a16:creationId xmlns:a16="http://schemas.microsoft.com/office/drawing/2014/main" id="{A78EA76D-AB91-4E69-9228-6133154703C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71409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" name="Text Placeholder 5">
            <a:extLst>
              <a:ext uri="{FF2B5EF4-FFF2-40B4-BE49-F238E27FC236}">
                <a16:creationId xmlns:a16="http://schemas.microsoft.com/office/drawing/2014/main" id="{FAF82B66-EE26-4A07-A51E-FAB824D5195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866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0" name="Text Placeholder 5">
            <a:extLst>
              <a:ext uri="{FF2B5EF4-FFF2-40B4-BE49-F238E27FC236}">
                <a16:creationId xmlns:a16="http://schemas.microsoft.com/office/drawing/2014/main" id="{44C79A60-0B7C-4C9E-A223-980ECFB35BA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5060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1" name="Text Placeholder 5">
            <a:extLst>
              <a:ext uri="{FF2B5EF4-FFF2-40B4-BE49-F238E27FC236}">
                <a16:creationId xmlns:a16="http://schemas.microsoft.com/office/drawing/2014/main" id="{B342ED30-A17F-4A02-9077-B7402E1C934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7255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2" name="Text Placeholder 5">
            <a:extLst>
              <a:ext uri="{FF2B5EF4-FFF2-40B4-BE49-F238E27FC236}">
                <a16:creationId xmlns:a16="http://schemas.microsoft.com/office/drawing/2014/main" id="{DB6D2D23-D26F-4734-B242-BEAF16AF1DD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9449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3" name="Text Placeholder 5">
            <a:extLst>
              <a:ext uri="{FF2B5EF4-FFF2-40B4-BE49-F238E27FC236}">
                <a16:creationId xmlns:a16="http://schemas.microsoft.com/office/drawing/2014/main" id="{FD172535-F5DB-4041-BFFF-532632298C8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1644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4" name="Text Placeholder 5">
            <a:extLst>
              <a:ext uri="{FF2B5EF4-FFF2-40B4-BE49-F238E27FC236}">
                <a16:creationId xmlns:a16="http://schemas.microsoft.com/office/drawing/2014/main" id="{BBF6A58B-2013-480E-835E-ACCE54A1B4B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3838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5" name="Text Placeholder 5">
            <a:extLst>
              <a:ext uri="{FF2B5EF4-FFF2-40B4-BE49-F238E27FC236}">
                <a16:creationId xmlns:a16="http://schemas.microsoft.com/office/drawing/2014/main" id="{D637689F-077D-48BA-85BD-A816242BD97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360332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6" name="Text Placeholder 5">
            <a:extLst>
              <a:ext uri="{FF2B5EF4-FFF2-40B4-BE49-F238E27FC236}">
                <a16:creationId xmlns:a16="http://schemas.microsoft.com/office/drawing/2014/main" id="{59738F51-AE9C-42F3-B5CD-5A3DAECF19B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1909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7" name="Text Placeholder 5">
            <a:extLst>
              <a:ext uri="{FF2B5EF4-FFF2-40B4-BE49-F238E27FC236}">
                <a16:creationId xmlns:a16="http://schemas.microsoft.com/office/drawing/2014/main" id="{8E9EC6DD-AA1E-4571-BC2C-3C5D1BAE4F0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74104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8" name="Text Placeholder 5">
            <a:extLst>
              <a:ext uri="{FF2B5EF4-FFF2-40B4-BE49-F238E27FC236}">
                <a16:creationId xmlns:a16="http://schemas.microsoft.com/office/drawing/2014/main" id="{405A0248-626B-4FFE-B2B2-2F6B8DAE787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298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9" name="Text Placeholder 5">
            <a:extLst>
              <a:ext uri="{FF2B5EF4-FFF2-40B4-BE49-F238E27FC236}">
                <a16:creationId xmlns:a16="http://schemas.microsoft.com/office/drawing/2014/main" id="{D9FB5408-5CA5-4C49-9EF9-8638F6BE7BC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8493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0" name="Text Placeholder 5">
            <a:extLst>
              <a:ext uri="{FF2B5EF4-FFF2-40B4-BE49-F238E27FC236}">
                <a16:creationId xmlns:a16="http://schemas.microsoft.com/office/drawing/2014/main" id="{6C2D3CDB-20E6-46E3-BA12-BFA1C8FCDB3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70687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1" name="Text Placeholder 5">
            <a:extLst>
              <a:ext uri="{FF2B5EF4-FFF2-40B4-BE49-F238E27FC236}">
                <a16:creationId xmlns:a16="http://schemas.microsoft.com/office/drawing/2014/main" id="{3B255E5C-2F4A-4986-9ABC-4C713CABF4E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2882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2" name="Text Placeholder 5">
            <a:extLst>
              <a:ext uri="{FF2B5EF4-FFF2-40B4-BE49-F238E27FC236}">
                <a16:creationId xmlns:a16="http://schemas.microsoft.com/office/drawing/2014/main" id="{6071985D-15B0-420C-816C-2C71BB44CAD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350770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4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tober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TextBox 1827"/>
          <p:cNvSpPr txBox="1"/>
          <p:nvPr/>
        </p:nvSpPr>
        <p:spPr>
          <a:xfrm>
            <a:off x="394653" y="172720"/>
            <a:ext cx="9220200" cy="792248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sz="4000" b="0" dirty="0" err="1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october</a:t>
            </a:r>
            <a:endParaRPr sz="3960" b="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8479357" y="480292"/>
            <a:ext cx="1115675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2023</a:t>
            </a:r>
            <a:endParaRPr sz="264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5" name="Text Placeholder 5">
            <a:extLst>
              <a:ext uri="{FF2B5EF4-FFF2-40B4-BE49-F238E27FC236}">
                <a16:creationId xmlns:a16="http://schemas.microsoft.com/office/drawing/2014/main" id="{0B401CB6-7CCF-4B9B-ABDB-9FCAB20EF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Text Placeholder 5">
            <a:extLst>
              <a:ext uri="{FF2B5EF4-FFF2-40B4-BE49-F238E27FC236}">
                <a16:creationId xmlns:a16="http://schemas.microsoft.com/office/drawing/2014/main" id="{BB3B0BF1-8B47-49D8-9700-CD1DCD4F4C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68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7" name="Text Placeholder 5">
            <a:extLst>
              <a:ext uri="{FF2B5EF4-FFF2-40B4-BE49-F238E27FC236}">
                <a16:creationId xmlns:a16="http://schemas.microsoft.com/office/drawing/2014/main" id="{98662191-84CA-4BCE-A417-44BCCB51F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362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8" name="Text Placeholder 5">
            <a:extLst>
              <a:ext uri="{FF2B5EF4-FFF2-40B4-BE49-F238E27FC236}">
                <a16:creationId xmlns:a16="http://schemas.microsoft.com/office/drawing/2014/main" id="{E8DC4965-31BF-4DEC-AE2F-D950E274C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57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9" name="Text Placeholder 5">
            <a:extLst>
              <a:ext uri="{FF2B5EF4-FFF2-40B4-BE49-F238E27FC236}">
                <a16:creationId xmlns:a16="http://schemas.microsoft.com/office/drawing/2014/main" id="{9661F1BD-CEE6-4E67-8C89-C7A4D371D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751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0" name="Text Placeholder 5">
            <a:extLst>
              <a:ext uri="{FF2B5EF4-FFF2-40B4-BE49-F238E27FC236}">
                <a16:creationId xmlns:a16="http://schemas.microsoft.com/office/drawing/2014/main" id="{CBAC38F8-25FA-42D4-BECE-9A2BEBF14C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46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1" name="Text Placeholder 5">
            <a:extLst>
              <a:ext uri="{FF2B5EF4-FFF2-40B4-BE49-F238E27FC236}">
                <a16:creationId xmlns:a16="http://schemas.microsoft.com/office/drawing/2014/main" id="{BAEA3424-BFAC-492C-9751-9EC4963C59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1409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2" name="Text Placeholder 5">
            <a:extLst>
              <a:ext uri="{FF2B5EF4-FFF2-40B4-BE49-F238E27FC236}">
                <a16:creationId xmlns:a16="http://schemas.microsoft.com/office/drawing/2014/main" id="{0BAE3060-DA99-43FF-9EBB-A522D7AB60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7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3" name="Text Placeholder 5">
            <a:extLst>
              <a:ext uri="{FF2B5EF4-FFF2-40B4-BE49-F238E27FC236}">
                <a16:creationId xmlns:a16="http://schemas.microsoft.com/office/drawing/2014/main" id="{67371967-4CD5-4791-B2E4-0F34B5EB6F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5212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4" name="Text Placeholder 5">
            <a:extLst>
              <a:ext uri="{FF2B5EF4-FFF2-40B4-BE49-F238E27FC236}">
                <a16:creationId xmlns:a16="http://schemas.microsoft.com/office/drawing/2014/main" id="{89819424-4AB0-412D-AD56-4545C49D9A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406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5" name="Text Placeholder 5">
            <a:extLst>
              <a:ext uri="{FF2B5EF4-FFF2-40B4-BE49-F238E27FC236}">
                <a16:creationId xmlns:a16="http://schemas.microsoft.com/office/drawing/2014/main" id="{6648E918-EDD2-4677-8D1C-90F87B0AB5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601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6" name="Text Placeholder 5">
            <a:extLst>
              <a:ext uri="{FF2B5EF4-FFF2-40B4-BE49-F238E27FC236}">
                <a16:creationId xmlns:a16="http://schemas.microsoft.com/office/drawing/2014/main" id="{05D2E8A1-0A25-470A-872C-0EF7C168EA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1795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7" name="Text Placeholder 5">
            <a:extLst>
              <a:ext uri="{FF2B5EF4-FFF2-40B4-BE49-F238E27FC236}">
                <a16:creationId xmlns:a16="http://schemas.microsoft.com/office/drawing/2014/main" id="{9F1E82DE-6A2A-47E0-BAA4-8A07185E33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3990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9AA8999B-597D-4BF1-815C-E0E65B7FB0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1847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4426DAA4-D31A-42C9-97DB-CF20C40569C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30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189CCF6F-0A6E-4560-B3C3-D14F368F2BE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7124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8F89E0FB-08D2-45D6-B0AE-EDA082AE0A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9319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2" name="Text Placeholder 5">
            <a:extLst>
              <a:ext uri="{FF2B5EF4-FFF2-40B4-BE49-F238E27FC236}">
                <a16:creationId xmlns:a16="http://schemas.microsoft.com/office/drawing/2014/main" id="{DEE7782F-D568-4BCB-8535-9C0F6F9372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1513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3" name="Text Placeholder 5">
            <a:extLst>
              <a:ext uri="{FF2B5EF4-FFF2-40B4-BE49-F238E27FC236}">
                <a16:creationId xmlns:a16="http://schemas.microsoft.com/office/drawing/2014/main" id="{F11C45C8-9636-4E1D-901B-E7B7205F578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3708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4" name="Text Placeholder 5">
            <a:extLst>
              <a:ext uri="{FF2B5EF4-FFF2-40B4-BE49-F238E27FC236}">
                <a16:creationId xmlns:a16="http://schemas.microsoft.com/office/drawing/2014/main" id="{210DAFE0-A376-4EF4-98CF-4753590B20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5902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5" name="Text Placeholder 5">
            <a:extLst>
              <a:ext uri="{FF2B5EF4-FFF2-40B4-BE49-F238E27FC236}">
                <a16:creationId xmlns:a16="http://schemas.microsoft.com/office/drawing/2014/main" id="{CB4ED67F-3B92-46F2-9A58-86C5257DD28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0971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6" name="Text Placeholder 5">
            <a:extLst>
              <a:ext uri="{FF2B5EF4-FFF2-40B4-BE49-F238E27FC236}">
                <a16:creationId xmlns:a16="http://schemas.microsoft.com/office/drawing/2014/main" id="{B95035C1-6797-4A42-8C6C-B4F9C9B67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973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7" name="Text Placeholder 5">
            <a:extLst>
              <a:ext uri="{FF2B5EF4-FFF2-40B4-BE49-F238E27FC236}">
                <a16:creationId xmlns:a16="http://schemas.microsoft.com/office/drawing/2014/main" id="{8E081299-790C-4865-9CC9-6FBFB7448C7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6168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8" name="Text Placeholder 5">
            <a:extLst>
              <a:ext uri="{FF2B5EF4-FFF2-40B4-BE49-F238E27FC236}">
                <a16:creationId xmlns:a16="http://schemas.microsoft.com/office/drawing/2014/main" id="{7BC72932-94FC-43CF-9155-CF793E6E0E4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8362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9" name="Text Placeholder 5">
            <a:extLst>
              <a:ext uri="{FF2B5EF4-FFF2-40B4-BE49-F238E27FC236}">
                <a16:creationId xmlns:a16="http://schemas.microsoft.com/office/drawing/2014/main" id="{EB4F42D1-7BFE-42C3-A4EE-C81685D4B9E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557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0" name="Text Placeholder 5">
            <a:extLst>
              <a:ext uri="{FF2B5EF4-FFF2-40B4-BE49-F238E27FC236}">
                <a16:creationId xmlns:a16="http://schemas.microsoft.com/office/drawing/2014/main" id="{F952ED17-3A91-40E2-A155-824EBA9DB4D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72751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1" name="Text Placeholder 5">
            <a:extLst>
              <a:ext uri="{FF2B5EF4-FFF2-40B4-BE49-F238E27FC236}">
                <a16:creationId xmlns:a16="http://schemas.microsoft.com/office/drawing/2014/main" id="{1ECE1DE0-E68D-429B-BEB3-8AE97394066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4946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2" name="Text Placeholder 5">
            <a:extLst>
              <a:ext uri="{FF2B5EF4-FFF2-40B4-BE49-F238E27FC236}">
                <a16:creationId xmlns:a16="http://schemas.microsoft.com/office/drawing/2014/main" id="{44119E44-B0B8-4F9E-9C34-74067E0B513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71409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3" name="Text Placeholder 5">
            <a:extLst>
              <a:ext uri="{FF2B5EF4-FFF2-40B4-BE49-F238E27FC236}">
                <a16:creationId xmlns:a16="http://schemas.microsoft.com/office/drawing/2014/main" id="{7CD9DFE1-2000-40A3-A6BB-B83E5569CB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866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Text Placeholder 5">
            <a:extLst>
              <a:ext uri="{FF2B5EF4-FFF2-40B4-BE49-F238E27FC236}">
                <a16:creationId xmlns:a16="http://schemas.microsoft.com/office/drawing/2014/main" id="{C7D99980-5C71-4EA0-9EA2-9D9155BB528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5060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5" name="Text Placeholder 5">
            <a:extLst>
              <a:ext uri="{FF2B5EF4-FFF2-40B4-BE49-F238E27FC236}">
                <a16:creationId xmlns:a16="http://schemas.microsoft.com/office/drawing/2014/main" id="{13D98F5F-E660-4FB8-89DC-2D4A92B990D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7255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" name="Text Placeholder 5">
            <a:extLst>
              <a:ext uri="{FF2B5EF4-FFF2-40B4-BE49-F238E27FC236}">
                <a16:creationId xmlns:a16="http://schemas.microsoft.com/office/drawing/2014/main" id="{FDA6B5B3-C014-44AE-9ADE-C6910855E3B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9449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197" name="Text Placeholder 5">
            <a:extLst>
              <a:ext uri="{FF2B5EF4-FFF2-40B4-BE49-F238E27FC236}">
                <a16:creationId xmlns:a16="http://schemas.microsoft.com/office/drawing/2014/main" id="{70CD59AE-2EDD-4106-AF3E-801FD218D8A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1644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8" name="Text Placeholder 5">
            <a:extLst>
              <a:ext uri="{FF2B5EF4-FFF2-40B4-BE49-F238E27FC236}">
                <a16:creationId xmlns:a16="http://schemas.microsoft.com/office/drawing/2014/main" id="{DD6D5E75-E55E-4EA3-9710-8303610D713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3838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" name="Text Placeholder 5">
            <a:extLst>
              <a:ext uri="{FF2B5EF4-FFF2-40B4-BE49-F238E27FC236}">
                <a16:creationId xmlns:a16="http://schemas.microsoft.com/office/drawing/2014/main" id="{66C306C9-D768-4C95-BD74-312A995098E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360332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0" name="Text Placeholder 5">
            <a:extLst>
              <a:ext uri="{FF2B5EF4-FFF2-40B4-BE49-F238E27FC236}">
                <a16:creationId xmlns:a16="http://schemas.microsoft.com/office/drawing/2014/main" id="{DAF382FD-C39F-4875-8AFB-029AB1C0694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1909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1" name="Text Placeholder 5">
            <a:extLst>
              <a:ext uri="{FF2B5EF4-FFF2-40B4-BE49-F238E27FC236}">
                <a16:creationId xmlns:a16="http://schemas.microsoft.com/office/drawing/2014/main" id="{1CB6D0AB-9910-42DF-B962-EB7C769C680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74104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2" name="Text Placeholder 5">
            <a:extLst>
              <a:ext uri="{FF2B5EF4-FFF2-40B4-BE49-F238E27FC236}">
                <a16:creationId xmlns:a16="http://schemas.microsoft.com/office/drawing/2014/main" id="{73591A15-FEB0-4A9C-B2FD-7D9E489D12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6298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Halloween</a:t>
            </a:r>
          </a:p>
        </p:txBody>
      </p:sp>
      <p:sp>
        <p:nvSpPr>
          <p:cNvPr id="203" name="Text Placeholder 5">
            <a:extLst>
              <a:ext uri="{FF2B5EF4-FFF2-40B4-BE49-F238E27FC236}">
                <a16:creationId xmlns:a16="http://schemas.microsoft.com/office/drawing/2014/main" id="{BD033B88-42AA-4EA5-8E2F-6E848C64EA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8493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4" name="Text Placeholder 5">
            <a:extLst>
              <a:ext uri="{FF2B5EF4-FFF2-40B4-BE49-F238E27FC236}">
                <a16:creationId xmlns:a16="http://schemas.microsoft.com/office/drawing/2014/main" id="{2AFC054C-343B-4DEC-889A-7C9E4A3334E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70687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5" name="Text Placeholder 5">
            <a:extLst>
              <a:ext uri="{FF2B5EF4-FFF2-40B4-BE49-F238E27FC236}">
                <a16:creationId xmlns:a16="http://schemas.microsoft.com/office/drawing/2014/main" id="{AD281884-D742-4F2C-B2C4-C6ECD457436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2882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6" name="Text Placeholder 5">
            <a:extLst>
              <a:ext uri="{FF2B5EF4-FFF2-40B4-BE49-F238E27FC236}">
                <a16:creationId xmlns:a16="http://schemas.microsoft.com/office/drawing/2014/main" id="{556FB0A8-E576-46A3-98D3-E531808B397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350770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DBC703B-23BD-4CAC-97E5-726CB2DD0B46}"/>
              </a:ext>
            </a:extLst>
          </p:cNvPr>
          <p:cNvSpPr txBox="1"/>
          <p:nvPr userDrawn="1"/>
        </p:nvSpPr>
        <p:spPr>
          <a:xfrm>
            <a:off x="5711210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FE6AAF9-185C-4E58-97F2-031D5A24D318}"/>
              </a:ext>
            </a:extLst>
          </p:cNvPr>
          <p:cNvSpPr txBox="1"/>
          <p:nvPr userDrawn="1"/>
        </p:nvSpPr>
        <p:spPr>
          <a:xfrm>
            <a:off x="7006346" y="1232638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A9D5BE7-FBBC-4C38-BC0A-48A19FA3E3B7}"/>
              </a:ext>
            </a:extLst>
          </p:cNvPr>
          <p:cNvSpPr txBox="1"/>
          <p:nvPr userDrawn="1"/>
        </p:nvSpPr>
        <p:spPr>
          <a:xfrm>
            <a:off x="484345" y="2257087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B882076-67C1-426F-9F8B-6540150AB311}"/>
              </a:ext>
            </a:extLst>
          </p:cNvPr>
          <p:cNvSpPr txBox="1"/>
          <p:nvPr userDrawn="1"/>
        </p:nvSpPr>
        <p:spPr>
          <a:xfrm>
            <a:off x="1779478" y="2257087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1946036-C213-4C71-8B45-E1083209F97A}"/>
              </a:ext>
            </a:extLst>
          </p:cNvPr>
          <p:cNvSpPr txBox="1"/>
          <p:nvPr userDrawn="1"/>
        </p:nvSpPr>
        <p:spPr>
          <a:xfrm>
            <a:off x="3115414" y="2257087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03830C7-582E-4893-8C35-2F7B09E5AF61}"/>
              </a:ext>
            </a:extLst>
          </p:cNvPr>
          <p:cNvSpPr txBox="1"/>
          <p:nvPr userDrawn="1"/>
        </p:nvSpPr>
        <p:spPr>
          <a:xfrm>
            <a:off x="8329985" y="1232638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30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B154889-8859-49BA-8C33-3F8FA95E5E7D}"/>
              </a:ext>
            </a:extLst>
          </p:cNvPr>
          <p:cNvSpPr txBox="1"/>
          <p:nvPr userDrawn="1"/>
        </p:nvSpPr>
        <p:spPr>
          <a:xfrm>
            <a:off x="5734389" y="225708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E8D0F68-EE2F-49ED-999B-F4C62213BC79}"/>
              </a:ext>
            </a:extLst>
          </p:cNvPr>
          <p:cNvSpPr txBox="1"/>
          <p:nvPr userDrawn="1"/>
        </p:nvSpPr>
        <p:spPr>
          <a:xfrm>
            <a:off x="7029523" y="225708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C359E75-222A-46EA-981C-94F8442EAD91}"/>
              </a:ext>
            </a:extLst>
          </p:cNvPr>
          <p:cNvSpPr txBox="1"/>
          <p:nvPr userDrawn="1"/>
        </p:nvSpPr>
        <p:spPr>
          <a:xfrm>
            <a:off x="8360332" y="2257087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6C04719-B018-4FDC-9B43-F7E1B9716B43}"/>
              </a:ext>
            </a:extLst>
          </p:cNvPr>
          <p:cNvSpPr txBox="1"/>
          <p:nvPr userDrawn="1"/>
        </p:nvSpPr>
        <p:spPr>
          <a:xfrm>
            <a:off x="457329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183DBFA-606E-43CB-BB33-4987D28E0FA6}"/>
              </a:ext>
            </a:extLst>
          </p:cNvPr>
          <p:cNvSpPr txBox="1"/>
          <p:nvPr userDrawn="1"/>
        </p:nvSpPr>
        <p:spPr>
          <a:xfrm>
            <a:off x="1793265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EF08A56-D9E7-4C3A-B464-5CCDFE70AF37}"/>
              </a:ext>
            </a:extLst>
          </p:cNvPr>
          <p:cNvSpPr txBox="1"/>
          <p:nvPr userDrawn="1"/>
        </p:nvSpPr>
        <p:spPr>
          <a:xfrm>
            <a:off x="3088400" y="330586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D10DDA1-10FE-4396-A8B9-0501B72E42C8}"/>
              </a:ext>
            </a:extLst>
          </p:cNvPr>
          <p:cNvSpPr txBox="1"/>
          <p:nvPr userDrawn="1"/>
        </p:nvSpPr>
        <p:spPr>
          <a:xfrm>
            <a:off x="5732233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B0F1571-4B41-4A5C-859F-F6BC964D9064}"/>
              </a:ext>
            </a:extLst>
          </p:cNvPr>
          <p:cNvSpPr txBox="1"/>
          <p:nvPr userDrawn="1"/>
        </p:nvSpPr>
        <p:spPr>
          <a:xfrm>
            <a:off x="7027367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27A378D-CCE4-4E7E-8491-C810EF9B125F}"/>
              </a:ext>
            </a:extLst>
          </p:cNvPr>
          <p:cNvSpPr txBox="1"/>
          <p:nvPr userDrawn="1"/>
        </p:nvSpPr>
        <p:spPr>
          <a:xfrm>
            <a:off x="8358176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B6B383D-6E89-4440-87F1-EC01D33E47C2}"/>
              </a:ext>
            </a:extLst>
          </p:cNvPr>
          <p:cNvSpPr txBox="1"/>
          <p:nvPr userDrawn="1"/>
        </p:nvSpPr>
        <p:spPr>
          <a:xfrm>
            <a:off x="458546" y="433947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596B512-D9ED-477B-92A1-7C1F77EA595D}"/>
              </a:ext>
            </a:extLst>
          </p:cNvPr>
          <p:cNvSpPr txBox="1"/>
          <p:nvPr userDrawn="1"/>
        </p:nvSpPr>
        <p:spPr>
          <a:xfrm>
            <a:off x="1794482" y="433947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653DE27-BD0A-435A-B3B6-2F283E32589D}"/>
              </a:ext>
            </a:extLst>
          </p:cNvPr>
          <p:cNvSpPr txBox="1"/>
          <p:nvPr userDrawn="1"/>
        </p:nvSpPr>
        <p:spPr>
          <a:xfrm>
            <a:off x="3089617" y="4339478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5E914F8-07C3-4C2B-B0DD-6F275A4717D2}"/>
              </a:ext>
            </a:extLst>
          </p:cNvPr>
          <p:cNvSpPr txBox="1"/>
          <p:nvPr userDrawn="1"/>
        </p:nvSpPr>
        <p:spPr>
          <a:xfrm>
            <a:off x="5714770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7D86AC2-1984-4EED-B0D6-857B185760DF}"/>
              </a:ext>
            </a:extLst>
          </p:cNvPr>
          <p:cNvSpPr txBox="1"/>
          <p:nvPr userDrawn="1"/>
        </p:nvSpPr>
        <p:spPr>
          <a:xfrm>
            <a:off x="7009904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E5AB00F-781D-41AB-B46C-A435FA767262}"/>
              </a:ext>
            </a:extLst>
          </p:cNvPr>
          <p:cNvSpPr txBox="1"/>
          <p:nvPr userDrawn="1"/>
        </p:nvSpPr>
        <p:spPr>
          <a:xfrm>
            <a:off x="8340713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E2D6488-1F6D-4B53-8E89-7CAF45E30ECC}"/>
              </a:ext>
            </a:extLst>
          </p:cNvPr>
          <p:cNvSpPr txBox="1"/>
          <p:nvPr userDrawn="1"/>
        </p:nvSpPr>
        <p:spPr>
          <a:xfrm>
            <a:off x="409674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532A3DE-A923-4D3E-BEB2-FD035612576A}"/>
              </a:ext>
            </a:extLst>
          </p:cNvPr>
          <p:cNvSpPr txBox="1"/>
          <p:nvPr userDrawn="1"/>
        </p:nvSpPr>
        <p:spPr>
          <a:xfrm>
            <a:off x="1745610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6E85ED9-6F6C-4DDF-A002-63DED7014241}"/>
              </a:ext>
            </a:extLst>
          </p:cNvPr>
          <p:cNvSpPr txBox="1"/>
          <p:nvPr userDrawn="1"/>
        </p:nvSpPr>
        <p:spPr>
          <a:xfrm>
            <a:off x="3040745" y="537850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A2DDAE0-C940-4025-8D1E-1B3C0E33F22A}"/>
              </a:ext>
            </a:extLst>
          </p:cNvPr>
          <p:cNvSpPr txBox="1"/>
          <p:nvPr userDrawn="1"/>
        </p:nvSpPr>
        <p:spPr>
          <a:xfrm>
            <a:off x="5710742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033DA7C-3DEC-4470-8118-E43CB255057A}"/>
              </a:ext>
            </a:extLst>
          </p:cNvPr>
          <p:cNvSpPr txBox="1"/>
          <p:nvPr userDrawn="1"/>
        </p:nvSpPr>
        <p:spPr>
          <a:xfrm>
            <a:off x="7005876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77A4D4E-B121-4E0B-9316-903725DD72E0}"/>
              </a:ext>
            </a:extLst>
          </p:cNvPr>
          <p:cNvSpPr txBox="1"/>
          <p:nvPr userDrawn="1"/>
        </p:nvSpPr>
        <p:spPr>
          <a:xfrm>
            <a:off x="8336685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8F78CA3-0BD4-4352-A56B-D23AE156C721}"/>
              </a:ext>
            </a:extLst>
          </p:cNvPr>
          <p:cNvSpPr txBox="1"/>
          <p:nvPr userDrawn="1"/>
        </p:nvSpPr>
        <p:spPr>
          <a:xfrm>
            <a:off x="372063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1E468A2-1993-403E-AE89-49BA94CD7229}"/>
              </a:ext>
            </a:extLst>
          </p:cNvPr>
          <p:cNvSpPr txBox="1"/>
          <p:nvPr userDrawn="1"/>
        </p:nvSpPr>
        <p:spPr>
          <a:xfrm>
            <a:off x="1707999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1D585A7-F872-4B80-B7F6-73EEE9DB072E}"/>
              </a:ext>
            </a:extLst>
          </p:cNvPr>
          <p:cNvSpPr txBox="1"/>
          <p:nvPr userDrawn="1"/>
        </p:nvSpPr>
        <p:spPr>
          <a:xfrm>
            <a:off x="3003134" y="6400800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/>
                </a:solidFill>
                <a:latin typeface="Brandon Grotesque Regular" panose="020B0503020203060202" pitchFamily="34" charset="0"/>
              </a:rPr>
              <a:t>31</a:t>
            </a:r>
            <a:endParaRPr sz="1430" b="1" dirty="0">
              <a:solidFill>
                <a:schemeClr val="tx1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B990112-9E41-4C94-B29C-6453A701634A}"/>
              </a:ext>
            </a:extLst>
          </p:cNvPr>
          <p:cNvSpPr txBox="1"/>
          <p:nvPr userDrawn="1"/>
        </p:nvSpPr>
        <p:spPr>
          <a:xfrm>
            <a:off x="5787551" y="640080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131B83A-6E4E-40E7-9D3D-3F6E242948D3}"/>
              </a:ext>
            </a:extLst>
          </p:cNvPr>
          <p:cNvSpPr txBox="1"/>
          <p:nvPr userDrawn="1"/>
        </p:nvSpPr>
        <p:spPr>
          <a:xfrm>
            <a:off x="7082685" y="640080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868D3C5-BDE9-4F69-A64C-E153C00A7F41}"/>
              </a:ext>
            </a:extLst>
          </p:cNvPr>
          <p:cNvSpPr txBox="1"/>
          <p:nvPr userDrawn="1"/>
        </p:nvSpPr>
        <p:spPr>
          <a:xfrm>
            <a:off x="8413495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A6BCD90-261E-4E4A-BBDD-11530581927A}"/>
              </a:ext>
            </a:extLst>
          </p:cNvPr>
          <p:cNvSpPr txBox="1"/>
          <p:nvPr userDrawn="1"/>
        </p:nvSpPr>
        <p:spPr>
          <a:xfrm>
            <a:off x="451643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24 September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9578F78-DAE4-4BE8-970F-B0E0DA6BB2D4}"/>
              </a:ext>
            </a:extLst>
          </p:cNvPr>
          <p:cNvSpPr txBox="1"/>
          <p:nvPr userDrawn="1"/>
        </p:nvSpPr>
        <p:spPr>
          <a:xfrm>
            <a:off x="1787579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25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CE62349-4560-4305-B85E-373997FBE074}"/>
              </a:ext>
            </a:extLst>
          </p:cNvPr>
          <p:cNvSpPr txBox="1"/>
          <p:nvPr userDrawn="1"/>
        </p:nvSpPr>
        <p:spPr>
          <a:xfrm>
            <a:off x="3082714" y="1232638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26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9E75572-D17C-4BAD-9E56-000BA670ECC8}"/>
              </a:ext>
            </a:extLst>
          </p:cNvPr>
          <p:cNvSpPr txBox="1"/>
          <p:nvPr userDrawn="1"/>
        </p:nvSpPr>
        <p:spPr>
          <a:xfrm>
            <a:off x="4339596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A2D938B-2D18-4CC7-9B89-C72D59C66FD1}"/>
              </a:ext>
            </a:extLst>
          </p:cNvPr>
          <p:cNvSpPr txBox="1"/>
          <p:nvPr userDrawn="1"/>
        </p:nvSpPr>
        <p:spPr>
          <a:xfrm>
            <a:off x="4362775" y="225708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69C7582-CA26-4498-A317-1495D9A95209}"/>
              </a:ext>
            </a:extLst>
          </p:cNvPr>
          <p:cNvSpPr txBox="1"/>
          <p:nvPr userDrawn="1"/>
        </p:nvSpPr>
        <p:spPr>
          <a:xfrm>
            <a:off x="4360619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AF3F672-016A-4756-98DF-611D8C451ACB}"/>
              </a:ext>
            </a:extLst>
          </p:cNvPr>
          <p:cNvSpPr txBox="1"/>
          <p:nvPr userDrawn="1"/>
        </p:nvSpPr>
        <p:spPr>
          <a:xfrm>
            <a:off x="4343156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1D8B805-BCF1-4B22-8322-4F99E9C56FEC}"/>
              </a:ext>
            </a:extLst>
          </p:cNvPr>
          <p:cNvSpPr txBox="1"/>
          <p:nvPr userDrawn="1"/>
        </p:nvSpPr>
        <p:spPr>
          <a:xfrm>
            <a:off x="4339128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834686F-0EFA-4DC7-A885-3449DFB318C0}"/>
              </a:ext>
            </a:extLst>
          </p:cNvPr>
          <p:cNvSpPr txBox="1"/>
          <p:nvPr userDrawn="1"/>
        </p:nvSpPr>
        <p:spPr>
          <a:xfrm>
            <a:off x="4415937" y="640080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 November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ember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TextBox 1827"/>
          <p:cNvSpPr txBox="1"/>
          <p:nvPr/>
        </p:nvSpPr>
        <p:spPr>
          <a:xfrm>
            <a:off x="394653" y="172720"/>
            <a:ext cx="9220200" cy="792248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sz="4000" b="0" dirty="0" err="1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november</a:t>
            </a:r>
            <a:endParaRPr sz="3960" b="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8479357" y="480292"/>
            <a:ext cx="1115675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2023</a:t>
            </a:r>
            <a:endParaRPr sz="264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3" name="Text Placeholder 5">
            <a:extLst>
              <a:ext uri="{FF2B5EF4-FFF2-40B4-BE49-F238E27FC236}">
                <a16:creationId xmlns:a16="http://schemas.microsoft.com/office/drawing/2014/main" id="{1B96B339-DD7A-4451-8859-236651470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4" name="Text Placeholder 5">
            <a:extLst>
              <a:ext uri="{FF2B5EF4-FFF2-40B4-BE49-F238E27FC236}">
                <a16:creationId xmlns:a16="http://schemas.microsoft.com/office/drawing/2014/main" id="{AC9C32DA-DFBF-4E6A-A1F8-F721842C6C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68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5" name="Text Placeholder 5">
            <a:extLst>
              <a:ext uri="{FF2B5EF4-FFF2-40B4-BE49-F238E27FC236}">
                <a16:creationId xmlns:a16="http://schemas.microsoft.com/office/drawing/2014/main" id="{B5FE071F-9983-4AFF-9A6A-0777A5692A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362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Text Placeholder 5">
            <a:extLst>
              <a:ext uri="{FF2B5EF4-FFF2-40B4-BE49-F238E27FC236}">
                <a16:creationId xmlns:a16="http://schemas.microsoft.com/office/drawing/2014/main" id="{CFE358F1-D817-4535-AEAC-1A4AF9BBE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57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7" name="Text Placeholder 5">
            <a:extLst>
              <a:ext uri="{FF2B5EF4-FFF2-40B4-BE49-F238E27FC236}">
                <a16:creationId xmlns:a16="http://schemas.microsoft.com/office/drawing/2014/main" id="{79058A7E-76A2-4761-BE4F-85080B302E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751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8" name="Text Placeholder 5">
            <a:extLst>
              <a:ext uri="{FF2B5EF4-FFF2-40B4-BE49-F238E27FC236}">
                <a16:creationId xmlns:a16="http://schemas.microsoft.com/office/drawing/2014/main" id="{73ED7F86-E7A0-4933-A1C4-027A8A5C6F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46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9" name="Text Placeholder 5">
            <a:extLst>
              <a:ext uri="{FF2B5EF4-FFF2-40B4-BE49-F238E27FC236}">
                <a16:creationId xmlns:a16="http://schemas.microsoft.com/office/drawing/2014/main" id="{C55B0B31-82C8-44AB-9E02-DBC4E0FDCD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1409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0" name="Text Placeholder 5">
            <a:extLst>
              <a:ext uri="{FF2B5EF4-FFF2-40B4-BE49-F238E27FC236}">
                <a16:creationId xmlns:a16="http://schemas.microsoft.com/office/drawing/2014/main" id="{1F8DC03F-381E-4439-8F63-ADFD9AD08E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7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1" name="Text Placeholder 5">
            <a:extLst>
              <a:ext uri="{FF2B5EF4-FFF2-40B4-BE49-F238E27FC236}">
                <a16:creationId xmlns:a16="http://schemas.microsoft.com/office/drawing/2014/main" id="{32174D0F-3230-4899-94ED-AC80F17766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5212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2" name="Text Placeholder 5">
            <a:extLst>
              <a:ext uri="{FF2B5EF4-FFF2-40B4-BE49-F238E27FC236}">
                <a16:creationId xmlns:a16="http://schemas.microsoft.com/office/drawing/2014/main" id="{7E1A3C72-7F17-408B-9EB6-1EE023AD95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406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3" name="Text Placeholder 5">
            <a:extLst>
              <a:ext uri="{FF2B5EF4-FFF2-40B4-BE49-F238E27FC236}">
                <a16:creationId xmlns:a16="http://schemas.microsoft.com/office/drawing/2014/main" id="{4283945E-E457-4D7A-B50D-B73E4988B7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601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4" name="Text Placeholder 5">
            <a:extLst>
              <a:ext uri="{FF2B5EF4-FFF2-40B4-BE49-F238E27FC236}">
                <a16:creationId xmlns:a16="http://schemas.microsoft.com/office/drawing/2014/main" id="{155C44DA-3B85-4D59-AA7B-9DB1066F37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1795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5" name="Text Placeholder 5">
            <a:extLst>
              <a:ext uri="{FF2B5EF4-FFF2-40B4-BE49-F238E27FC236}">
                <a16:creationId xmlns:a16="http://schemas.microsoft.com/office/drawing/2014/main" id="{44C3E67D-FD04-4E94-AFEC-F170EBBD93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3990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6" name="Text Placeholder 5">
            <a:extLst>
              <a:ext uri="{FF2B5EF4-FFF2-40B4-BE49-F238E27FC236}">
                <a16:creationId xmlns:a16="http://schemas.microsoft.com/office/drawing/2014/main" id="{FE429F70-25F0-4DE2-BA7D-9CCBFB1FB8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1847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Veteran’s Day</a:t>
            </a:r>
          </a:p>
        </p:txBody>
      </p:sp>
      <p:sp>
        <p:nvSpPr>
          <p:cNvPr id="177" name="Text Placeholder 5">
            <a:extLst>
              <a:ext uri="{FF2B5EF4-FFF2-40B4-BE49-F238E27FC236}">
                <a16:creationId xmlns:a16="http://schemas.microsoft.com/office/drawing/2014/main" id="{69DFB213-FE49-4265-9FD2-952F1B98AC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30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E1FF8C89-E2DA-4B33-A667-9DD5756E2DA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7124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9F001BD9-8F8F-490C-8234-612701AB10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9319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EFE379B3-5426-4BE3-8234-7B7B7D267E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1513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0434FA6C-0642-40CC-8FEC-B4F95A7AD55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3708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2" name="Text Placeholder 5">
            <a:extLst>
              <a:ext uri="{FF2B5EF4-FFF2-40B4-BE49-F238E27FC236}">
                <a16:creationId xmlns:a16="http://schemas.microsoft.com/office/drawing/2014/main" id="{11C0F0CA-3499-4392-B7C7-9C17C6521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5902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3" name="Text Placeholder 5">
            <a:extLst>
              <a:ext uri="{FF2B5EF4-FFF2-40B4-BE49-F238E27FC236}">
                <a16:creationId xmlns:a16="http://schemas.microsoft.com/office/drawing/2014/main" id="{F33AB709-4592-4512-BE24-AFFD8FD915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0971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4" name="Text Placeholder 5">
            <a:extLst>
              <a:ext uri="{FF2B5EF4-FFF2-40B4-BE49-F238E27FC236}">
                <a16:creationId xmlns:a16="http://schemas.microsoft.com/office/drawing/2014/main" id="{37F27BBE-DAF3-44D4-8F0D-5BEED7E936B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973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5" name="Text Placeholder 5">
            <a:extLst>
              <a:ext uri="{FF2B5EF4-FFF2-40B4-BE49-F238E27FC236}">
                <a16:creationId xmlns:a16="http://schemas.microsoft.com/office/drawing/2014/main" id="{1390893E-D8CE-420B-9B4D-772DB39DF03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6168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6" name="Text Placeholder 5">
            <a:extLst>
              <a:ext uri="{FF2B5EF4-FFF2-40B4-BE49-F238E27FC236}">
                <a16:creationId xmlns:a16="http://schemas.microsoft.com/office/drawing/2014/main" id="{650151A5-D093-4744-9E14-8D55FC3A529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8362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7" name="Text Placeholder 5">
            <a:extLst>
              <a:ext uri="{FF2B5EF4-FFF2-40B4-BE49-F238E27FC236}">
                <a16:creationId xmlns:a16="http://schemas.microsoft.com/office/drawing/2014/main" id="{6BD69FE6-9F2F-498E-AEC7-A84CD649CDF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557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8" name="Text Placeholder 5">
            <a:extLst>
              <a:ext uri="{FF2B5EF4-FFF2-40B4-BE49-F238E27FC236}">
                <a16:creationId xmlns:a16="http://schemas.microsoft.com/office/drawing/2014/main" id="{1B29FB3A-8DD1-4341-8CD3-FD377C27C92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2751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Thanksgiving</a:t>
            </a:r>
          </a:p>
        </p:txBody>
      </p:sp>
      <p:sp>
        <p:nvSpPr>
          <p:cNvPr id="189" name="Text Placeholder 5">
            <a:extLst>
              <a:ext uri="{FF2B5EF4-FFF2-40B4-BE49-F238E27FC236}">
                <a16:creationId xmlns:a16="http://schemas.microsoft.com/office/drawing/2014/main" id="{EAD54BC3-1DFA-4933-9D26-8A37508080E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4946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0" name="Text Placeholder 5">
            <a:extLst>
              <a:ext uri="{FF2B5EF4-FFF2-40B4-BE49-F238E27FC236}">
                <a16:creationId xmlns:a16="http://schemas.microsoft.com/office/drawing/2014/main" id="{F7859136-A2A5-4EF7-B5F8-DC1D0F7E63F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71409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191" name="Text Placeholder 5">
            <a:extLst>
              <a:ext uri="{FF2B5EF4-FFF2-40B4-BE49-F238E27FC236}">
                <a16:creationId xmlns:a16="http://schemas.microsoft.com/office/drawing/2014/main" id="{D94D907F-014F-4724-AA5B-B4BE800D1BD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866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2" name="Text Placeholder 5">
            <a:extLst>
              <a:ext uri="{FF2B5EF4-FFF2-40B4-BE49-F238E27FC236}">
                <a16:creationId xmlns:a16="http://schemas.microsoft.com/office/drawing/2014/main" id="{170C360E-583D-4916-9CB4-0C1EDA319A7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5060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3" name="Text Placeholder 5">
            <a:extLst>
              <a:ext uri="{FF2B5EF4-FFF2-40B4-BE49-F238E27FC236}">
                <a16:creationId xmlns:a16="http://schemas.microsoft.com/office/drawing/2014/main" id="{FB52A671-E4A9-4E08-BFA4-572CD3D6348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7255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Text Placeholder 5">
            <a:extLst>
              <a:ext uri="{FF2B5EF4-FFF2-40B4-BE49-F238E27FC236}">
                <a16:creationId xmlns:a16="http://schemas.microsoft.com/office/drawing/2014/main" id="{C970FAFD-87A9-4131-9319-AB9C44B34D5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9449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5" name="Text Placeholder 5">
            <a:extLst>
              <a:ext uri="{FF2B5EF4-FFF2-40B4-BE49-F238E27FC236}">
                <a16:creationId xmlns:a16="http://schemas.microsoft.com/office/drawing/2014/main" id="{F5FC6076-30F4-4ABD-AF15-C46A848655F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1644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" name="Text Placeholder 5">
            <a:extLst>
              <a:ext uri="{FF2B5EF4-FFF2-40B4-BE49-F238E27FC236}">
                <a16:creationId xmlns:a16="http://schemas.microsoft.com/office/drawing/2014/main" id="{4CDDD7E8-C419-4BF7-8AD8-BB9EBFE9830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3838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7" name="Text Placeholder 5">
            <a:extLst>
              <a:ext uri="{FF2B5EF4-FFF2-40B4-BE49-F238E27FC236}">
                <a16:creationId xmlns:a16="http://schemas.microsoft.com/office/drawing/2014/main" id="{07DF814B-6605-44F4-9F8A-E0065146293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360332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8" name="Text Placeholder 5">
            <a:extLst>
              <a:ext uri="{FF2B5EF4-FFF2-40B4-BE49-F238E27FC236}">
                <a16:creationId xmlns:a16="http://schemas.microsoft.com/office/drawing/2014/main" id="{50AD94F3-3943-4606-8FE5-0874683CF56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1909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" name="Text Placeholder 5">
            <a:extLst>
              <a:ext uri="{FF2B5EF4-FFF2-40B4-BE49-F238E27FC236}">
                <a16:creationId xmlns:a16="http://schemas.microsoft.com/office/drawing/2014/main" id="{2AAA9E93-A08B-4419-95FE-8967017ADEA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74104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0" name="Text Placeholder 5">
            <a:extLst>
              <a:ext uri="{FF2B5EF4-FFF2-40B4-BE49-F238E27FC236}">
                <a16:creationId xmlns:a16="http://schemas.microsoft.com/office/drawing/2014/main" id="{094378C6-2AF4-48E6-8C1E-AB7FF7FE82D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298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1" name="Text Placeholder 5">
            <a:extLst>
              <a:ext uri="{FF2B5EF4-FFF2-40B4-BE49-F238E27FC236}">
                <a16:creationId xmlns:a16="http://schemas.microsoft.com/office/drawing/2014/main" id="{72E51AFB-2327-4ECB-A9C8-B7C9DD1D78C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8493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2" name="Text Placeholder 5">
            <a:extLst>
              <a:ext uri="{FF2B5EF4-FFF2-40B4-BE49-F238E27FC236}">
                <a16:creationId xmlns:a16="http://schemas.microsoft.com/office/drawing/2014/main" id="{D1AEB421-A03F-49C2-AFE8-C95F1CE9CA7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70687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3" name="Text Placeholder 5">
            <a:extLst>
              <a:ext uri="{FF2B5EF4-FFF2-40B4-BE49-F238E27FC236}">
                <a16:creationId xmlns:a16="http://schemas.microsoft.com/office/drawing/2014/main" id="{1D96FEF7-B698-4956-A55C-7D7CB0D0A31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2882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4" name="Text Placeholder 5">
            <a:extLst>
              <a:ext uri="{FF2B5EF4-FFF2-40B4-BE49-F238E27FC236}">
                <a16:creationId xmlns:a16="http://schemas.microsoft.com/office/drawing/2014/main" id="{2AFBF01E-A7A5-4F85-8AC6-733DD4C6DF9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350770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449E937-E2B9-4E01-AF36-8E60F0D5873B}"/>
              </a:ext>
            </a:extLst>
          </p:cNvPr>
          <p:cNvSpPr txBox="1"/>
          <p:nvPr userDrawn="1"/>
        </p:nvSpPr>
        <p:spPr>
          <a:xfrm>
            <a:off x="3101340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31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E7EED99-C478-45BE-A4FB-6E7200875F4C}"/>
              </a:ext>
            </a:extLst>
          </p:cNvPr>
          <p:cNvSpPr txBox="1"/>
          <p:nvPr userDrawn="1"/>
        </p:nvSpPr>
        <p:spPr>
          <a:xfrm>
            <a:off x="4396473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5A96BD4-E071-42B1-92FB-BD38D1952430}"/>
              </a:ext>
            </a:extLst>
          </p:cNvPr>
          <p:cNvSpPr txBox="1"/>
          <p:nvPr userDrawn="1"/>
        </p:nvSpPr>
        <p:spPr>
          <a:xfrm>
            <a:off x="5732409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E48538F-742C-49D0-8397-A89B2AAE58C2}"/>
              </a:ext>
            </a:extLst>
          </p:cNvPr>
          <p:cNvSpPr txBox="1"/>
          <p:nvPr userDrawn="1"/>
        </p:nvSpPr>
        <p:spPr>
          <a:xfrm>
            <a:off x="7027544" y="1232638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3DCEC51-9189-46A1-8192-99621BB6E1B9}"/>
              </a:ext>
            </a:extLst>
          </p:cNvPr>
          <p:cNvSpPr txBox="1"/>
          <p:nvPr userDrawn="1"/>
        </p:nvSpPr>
        <p:spPr>
          <a:xfrm>
            <a:off x="3101340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66883DF-2727-46F0-A95E-48D0548D804A}"/>
              </a:ext>
            </a:extLst>
          </p:cNvPr>
          <p:cNvSpPr txBox="1"/>
          <p:nvPr userDrawn="1"/>
        </p:nvSpPr>
        <p:spPr>
          <a:xfrm>
            <a:off x="4396473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8A0B14E-92A0-46E3-B5FA-9D512DB79B02}"/>
              </a:ext>
            </a:extLst>
          </p:cNvPr>
          <p:cNvSpPr txBox="1"/>
          <p:nvPr userDrawn="1"/>
        </p:nvSpPr>
        <p:spPr>
          <a:xfrm>
            <a:off x="5732409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0E83F40-288C-429B-B0FF-BFC7A8EBCBCA}"/>
              </a:ext>
            </a:extLst>
          </p:cNvPr>
          <p:cNvSpPr txBox="1"/>
          <p:nvPr userDrawn="1"/>
        </p:nvSpPr>
        <p:spPr>
          <a:xfrm>
            <a:off x="7027544" y="226954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BCDC494-FC9F-4101-AA69-C1A3076DB74D}"/>
              </a:ext>
            </a:extLst>
          </p:cNvPr>
          <p:cNvSpPr txBox="1"/>
          <p:nvPr userDrawn="1"/>
        </p:nvSpPr>
        <p:spPr>
          <a:xfrm>
            <a:off x="3101340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34ADC9A-04B2-4AD7-9B0D-A7A90F071534}"/>
              </a:ext>
            </a:extLst>
          </p:cNvPr>
          <p:cNvSpPr txBox="1"/>
          <p:nvPr userDrawn="1"/>
        </p:nvSpPr>
        <p:spPr>
          <a:xfrm>
            <a:off x="4396473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9D5E5C4-5DD6-4633-9D46-4BCCCCDB0C7C}"/>
              </a:ext>
            </a:extLst>
          </p:cNvPr>
          <p:cNvSpPr txBox="1"/>
          <p:nvPr userDrawn="1"/>
        </p:nvSpPr>
        <p:spPr>
          <a:xfrm>
            <a:off x="5732409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6CBC890-134E-46FA-83B1-F5C375ABBCCC}"/>
              </a:ext>
            </a:extLst>
          </p:cNvPr>
          <p:cNvSpPr txBox="1"/>
          <p:nvPr userDrawn="1"/>
        </p:nvSpPr>
        <p:spPr>
          <a:xfrm>
            <a:off x="7027544" y="330586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D58BA87-920C-4CAE-95D6-D2F555DE329E}"/>
              </a:ext>
            </a:extLst>
          </p:cNvPr>
          <p:cNvSpPr txBox="1"/>
          <p:nvPr userDrawn="1"/>
        </p:nvSpPr>
        <p:spPr>
          <a:xfrm>
            <a:off x="3101340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1D6816E-35F5-4267-A2C6-D38E10BA82C7}"/>
              </a:ext>
            </a:extLst>
          </p:cNvPr>
          <p:cNvSpPr txBox="1"/>
          <p:nvPr userDrawn="1"/>
        </p:nvSpPr>
        <p:spPr>
          <a:xfrm>
            <a:off x="4396473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B5E16AD-672E-4F24-AB6B-8A9E7D2A5921}"/>
              </a:ext>
            </a:extLst>
          </p:cNvPr>
          <p:cNvSpPr txBox="1"/>
          <p:nvPr userDrawn="1"/>
        </p:nvSpPr>
        <p:spPr>
          <a:xfrm>
            <a:off x="5732409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A2E516B-48A1-486F-98E1-F2206215849D}"/>
              </a:ext>
            </a:extLst>
          </p:cNvPr>
          <p:cNvSpPr txBox="1"/>
          <p:nvPr userDrawn="1"/>
        </p:nvSpPr>
        <p:spPr>
          <a:xfrm>
            <a:off x="7027544" y="434218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DF453C5-490C-43D1-BB6A-6E16915C8CBB}"/>
              </a:ext>
            </a:extLst>
          </p:cNvPr>
          <p:cNvSpPr txBox="1"/>
          <p:nvPr userDrawn="1"/>
        </p:nvSpPr>
        <p:spPr>
          <a:xfrm>
            <a:off x="3101340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BF6FE24-51BB-4494-B38D-176BA3AF5B53}"/>
              </a:ext>
            </a:extLst>
          </p:cNvPr>
          <p:cNvSpPr txBox="1"/>
          <p:nvPr userDrawn="1"/>
        </p:nvSpPr>
        <p:spPr>
          <a:xfrm>
            <a:off x="4396473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B3E6BCC-5B76-4CCF-9828-2F5E2F761638}"/>
              </a:ext>
            </a:extLst>
          </p:cNvPr>
          <p:cNvSpPr txBox="1"/>
          <p:nvPr userDrawn="1"/>
        </p:nvSpPr>
        <p:spPr>
          <a:xfrm>
            <a:off x="5732409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30" b="1" dirty="0">
                <a:solidFill>
                  <a:schemeClr val="tx1"/>
                </a:solidFill>
                <a:latin typeface="Brandon Grotesque Regular" panose="020B0503020203060202" pitchFamily="34" charset="0"/>
              </a:rPr>
              <a:t>30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18D84A-3348-462C-8F50-63EA5CBAFF74}"/>
              </a:ext>
            </a:extLst>
          </p:cNvPr>
          <p:cNvSpPr txBox="1"/>
          <p:nvPr userDrawn="1"/>
        </p:nvSpPr>
        <p:spPr>
          <a:xfrm>
            <a:off x="7027544" y="537850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 December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FE471E8-B3F1-43A2-9C01-B3A015B7853F}"/>
              </a:ext>
            </a:extLst>
          </p:cNvPr>
          <p:cNvSpPr txBox="1"/>
          <p:nvPr userDrawn="1"/>
        </p:nvSpPr>
        <p:spPr>
          <a:xfrm>
            <a:off x="1785793" y="6406335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B95BA2D-C6FE-4D16-95AA-B4E8398E7F9F}"/>
              </a:ext>
            </a:extLst>
          </p:cNvPr>
          <p:cNvSpPr txBox="1"/>
          <p:nvPr userDrawn="1"/>
        </p:nvSpPr>
        <p:spPr>
          <a:xfrm>
            <a:off x="3080925" y="6406335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1EEBB2B-AF00-4EBB-AA9E-2F05F482A6A3}"/>
              </a:ext>
            </a:extLst>
          </p:cNvPr>
          <p:cNvSpPr txBox="1"/>
          <p:nvPr userDrawn="1"/>
        </p:nvSpPr>
        <p:spPr>
          <a:xfrm>
            <a:off x="4416861" y="6406335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7991283-144A-4BE1-9A9D-4A626A11E2F4}"/>
              </a:ext>
            </a:extLst>
          </p:cNvPr>
          <p:cNvSpPr txBox="1"/>
          <p:nvPr userDrawn="1"/>
        </p:nvSpPr>
        <p:spPr>
          <a:xfrm>
            <a:off x="5711996" y="6406335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DA658A3-79C6-4F47-9385-726643510D60}"/>
              </a:ext>
            </a:extLst>
          </p:cNvPr>
          <p:cNvSpPr txBox="1"/>
          <p:nvPr userDrawn="1"/>
        </p:nvSpPr>
        <p:spPr>
          <a:xfrm>
            <a:off x="8384485" y="123932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B2AE42B-1C25-467B-9102-4B68F7D63592}"/>
              </a:ext>
            </a:extLst>
          </p:cNvPr>
          <p:cNvSpPr txBox="1"/>
          <p:nvPr userDrawn="1"/>
        </p:nvSpPr>
        <p:spPr>
          <a:xfrm>
            <a:off x="8384485" y="227564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E186EE0-9A00-4D10-BF82-7D0E5E75C5FF}"/>
              </a:ext>
            </a:extLst>
          </p:cNvPr>
          <p:cNvSpPr txBox="1"/>
          <p:nvPr userDrawn="1"/>
        </p:nvSpPr>
        <p:spPr>
          <a:xfrm>
            <a:off x="8384485" y="331196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86C34CE-9921-4113-A4B9-F0362365478B}"/>
              </a:ext>
            </a:extLst>
          </p:cNvPr>
          <p:cNvSpPr txBox="1"/>
          <p:nvPr userDrawn="1"/>
        </p:nvSpPr>
        <p:spPr>
          <a:xfrm>
            <a:off x="8384485" y="434828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5F1ECD9-1832-4A8B-8014-26C6C8868D10}"/>
              </a:ext>
            </a:extLst>
          </p:cNvPr>
          <p:cNvSpPr txBox="1"/>
          <p:nvPr userDrawn="1"/>
        </p:nvSpPr>
        <p:spPr>
          <a:xfrm>
            <a:off x="7018308" y="6406335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A8D72A0-A5DE-4730-82E6-BA477AA023D2}"/>
              </a:ext>
            </a:extLst>
          </p:cNvPr>
          <p:cNvSpPr txBox="1"/>
          <p:nvPr userDrawn="1"/>
        </p:nvSpPr>
        <p:spPr>
          <a:xfrm>
            <a:off x="8343757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47C6FAD-D211-4DC5-BDA2-FBEA3EA92A23}"/>
              </a:ext>
            </a:extLst>
          </p:cNvPr>
          <p:cNvSpPr txBox="1"/>
          <p:nvPr userDrawn="1"/>
        </p:nvSpPr>
        <p:spPr>
          <a:xfrm>
            <a:off x="8342225" y="6406335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164F9ED-7376-4EB8-B6A5-7394BAC8C535}"/>
              </a:ext>
            </a:extLst>
          </p:cNvPr>
          <p:cNvSpPr txBox="1"/>
          <p:nvPr userDrawn="1"/>
        </p:nvSpPr>
        <p:spPr>
          <a:xfrm>
            <a:off x="443008" y="6406335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9E20561-C0BB-4219-8952-2068262E23E5}"/>
              </a:ext>
            </a:extLst>
          </p:cNvPr>
          <p:cNvSpPr txBox="1"/>
          <p:nvPr userDrawn="1"/>
        </p:nvSpPr>
        <p:spPr>
          <a:xfrm>
            <a:off x="474742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988B9F5-0FEE-4C3F-9ED3-A88CE6F9CA1F}"/>
              </a:ext>
            </a:extLst>
          </p:cNvPr>
          <p:cNvSpPr txBox="1"/>
          <p:nvPr userDrawn="1"/>
        </p:nvSpPr>
        <p:spPr>
          <a:xfrm>
            <a:off x="1769875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A185EAD-30F2-4157-9205-55C552D90EC0}"/>
              </a:ext>
            </a:extLst>
          </p:cNvPr>
          <p:cNvSpPr txBox="1"/>
          <p:nvPr userDrawn="1"/>
        </p:nvSpPr>
        <p:spPr>
          <a:xfrm>
            <a:off x="474742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D015597-AEA6-4E5C-8A55-7C2E5367641D}"/>
              </a:ext>
            </a:extLst>
          </p:cNvPr>
          <p:cNvSpPr txBox="1"/>
          <p:nvPr userDrawn="1"/>
        </p:nvSpPr>
        <p:spPr>
          <a:xfrm>
            <a:off x="1769875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15DCB66-6176-4E85-8237-2F4EBD4B21F9}"/>
              </a:ext>
            </a:extLst>
          </p:cNvPr>
          <p:cNvSpPr txBox="1"/>
          <p:nvPr userDrawn="1"/>
        </p:nvSpPr>
        <p:spPr>
          <a:xfrm>
            <a:off x="474742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236A79E-3B21-4B6F-AB38-E7A47CC7D4A6}"/>
              </a:ext>
            </a:extLst>
          </p:cNvPr>
          <p:cNvSpPr txBox="1"/>
          <p:nvPr userDrawn="1"/>
        </p:nvSpPr>
        <p:spPr>
          <a:xfrm>
            <a:off x="1769875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5D7CFDF-A371-4480-B804-6207F6F06579}"/>
              </a:ext>
            </a:extLst>
          </p:cNvPr>
          <p:cNvSpPr txBox="1"/>
          <p:nvPr userDrawn="1"/>
        </p:nvSpPr>
        <p:spPr>
          <a:xfrm>
            <a:off x="474742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4859985-BD23-4BE3-B77F-73BD72FF6DC5}"/>
              </a:ext>
            </a:extLst>
          </p:cNvPr>
          <p:cNvSpPr txBox="1"/>
          <p:nvPr userDrawn="1"/>
        </p:nvSpPr>
        <p:spPr>
          <a:xfrm>
            <a:off x="1769875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5ED65C2-3A65-42DC-A28B-CC755BD5EAE0}"/>
              </a:ext>
            </a:extLst>
          </p:cNvPr>
          <p:cNvSpPr txBox="1"/>
          <p:nvPr userDrawn="1"/>
        </p:nvSpPr>
        <p:spPr>
          <a:xfrm>
            <a:off x="1777836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30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D47A9AB-6BB1-4839-B3D8-743AB519BAF8}"/>
              </a:ext>
            </a:extLst>
          </p:cNvPr>
          <p:cNvSpPr txBox="1"/>
          <p:nvPr userDrawn="1"/>
        </p:nvSpPr>
        <p:spPr>
          <a:xfrm>
            <a:off x="406222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29 October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59F3228-DA61-4F27-A67C-E337B46226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228600"/>
            <a:ext cx="9601200" cy="7370763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342900" indent="-342900">
              <a:buFontTx/>
              <a:buChar char="-"/>
              <a:defRPr sz="2400">
                <a:latin typeface="Brandon Grotesque Regular" panose="020B0503020203060202" pitchFamily="34" charset="0"/>
              </a:defRPr>
            </a:lvl1pPr>
          </a:lstStyle>
          <a:p>
            <a:r>
              <a:rPr lang="en-US" dirty="0"/>
              <a:t>Click icon to insert your photo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Want more than one photo on this slide?  Right click on the slide (in the navigation panel to the left), select Layout &gt; to see other photo slide options. Click on the one you want to have it replace the current slide layout</a:t>
            </a:r>
            <a:br>
              <a:rPr lang="en-US" dirty="0"/>
            </a:br>
            <a:r>
              <a:rPr lang="en-US" dirty="0"/>
              <a:t>*photo slides appear right before their calendar month (i.e. slide 4 is the January image and slide 5 is the January calendar)</a:t>
            </a:r>
          </a:p>
        </p:txBody>
      </p:sp>
    </p:spTree>
    <p:extLst>
      <p:ext uri="{BB962C8B-B14F-4D97-AF65-F5344CB8AC3E}">
        <p14:creationId xmlns:p14="http://schemas.microsoft.com/office/powerpoint/2010/main" val="9468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ember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TextBox 1827"/>
          <p:cNvSpPr txBox="1"/>
          <p:nvPr/>
        </p:nvSpPr>
        <p:spPr>
          <a:xfrm>
            <a:off x="394653" y="172720"/>
            <a:ext cx="9220200" cy="792248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sz="4000" b="0" dirty="0" err="1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december</a:t>
            </a:r>
            <a:endParaRPr sz="3960" b="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8479357" y="480292"/>
            <a:ext cx="1115675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2023</a:t>
            </a:r>
            <a:endParaRPr sz="264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3" name="Text Placeholder 5">
            <a:extLst>
              <a:ext uri="{FF2B5EF4-FFF2-40B4-BE49-F238E27FC236}">
                <a16:creationId xmlns:a16="http://schemas.microsoft.com/office/drawing/2014/main" id="{DE40917F-51A2-498F-9B2A-977D6AF5F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73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4" name="Text Placeholder 5">
            <a:extLst>
              <a:ext uri="{FF2B5EF4-FFF2-40B4-BE49-F238E27FC236}">
                <a16:creationId xmlns:a16="http://schemas.microsoft.com/office/drawing/2014/main" id="{3B795280-0B7B-47CD-A993-15FEE7EA7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68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5" name="Text Placeholder 5">
            <a:extLst>
              <a:ext uri="{FF2B5EF4-FFF2-40B4-BE49-F238E27FC236}">
                <a16:creationId xmlns:a16="http://schemas.microsoft.com/office/drawing/2014/main" id="{EB459E65-92B4-48FB-98C3-F029768A52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362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Text Placeholder 5">
            <a:extLst>
              <a:ext uri="{FF2B5EF4-FFF2-40B4-BE49-F238E27FC236}">
                <a16:creationId xmlns:a16="http://schemas.microsoft.com/office/drawing/2014/main" id="{2A5B6CFE-54E1-413A-8DE6-7FDAA77FE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57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7" name="Text Placeholder 5">
            <a:extLst>
              <a:ext uri="{FF2B5EF4-FFF2-40B4-BE49-F238E27FC236}">
                <a16:creationId xmlns:a16="http://schemas.microsoft.com/office/drawing/2014/main" id="{69CB5FE6-F060-486C-BC9F-7F70FB02B7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751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8" name="Text Placeholder 5">
            <a:extLst>
              <a:ext uri="{FF2B5EF4-FFF2-40B4-BE49-F238E27FC236}">
                <a16:creationId xmlns:a16="http://schemas.microsoft.com/office/drawing/2014/main" id="{8D2CC820-7AC2-4C61-BEB6-226A7E05B9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46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9" name="Text Placeholder 5">
            <a:extLst>
              <a:ext uri="{FF2B5EF4-FFF2-40B4-BE49-F238E27FC236}">
                <a16:creationId xmlns:a16="http://schemas.microsoft.com/office/drawing/2014/main" id="{B1EC5F5E-7CBD-456C-B9EF-2661714248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1409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0" name="Text Placeholder 5">
            <a:extLst>
              <a:ext uri="{FF2B5EF4-FFF2-40B4-BE49-F238E27FC236}">
                <a16:creationId xmlns:a16="http://schemas.microsoft.com/office/drawing/2014/main" id="{177E5DD5-46F6-4359-942E-6E93EBEC17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7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1" name="Text Placeholder 5">
            <a:extLst>
              <a:ext uri="{FF2B5EF4-FFF2-40B4-BE49-F238E27FC236}">
                <a16:creationId xmlns:a16="http://schemas.microsoft.com/office/drawing/2014/main" id="{24EFADD6-1442-47E9-AD26-B52143E489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5212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2" name="Text Placeholder 5">
            <a:extLst>
              <a:ext uri="{FF2B5EF4-FFF2-40B4-BE49-F238E27FC236}">
                <a16:creationId xmlns:a16="http://schemas.microsoft.com/office/drawing/2014/main" id="{484497AB-42B3-45FA-8B1D-E2FEC01B7F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406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3" name="Text Placeholder 5">
            <a:extLst>
              <a:ext uri="{FF2B5EF4-FFF2-40B4-BE49-F238E27FC236}">
                <a16:creationId xmlns:a16="http://schemas.microsoft.com/office/drawing/2014/main" id="{240F5A69-6863-4E44-A0E3-0CAA6F6146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601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4" name="Text Placeholder 5">
            <a:extLst>
              <a:ext uri="{FF2B5EF4-FFF2-40B4-BE49-F238E27FC236}">
                <a16:creationId xmlns:a16="http://schemas.microsoft.com/office/drawing/2014/main" id="{BA79B4A8-4242-4B87-BC2B-5E959EABD5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1795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5" name="Text Placeholder 5">
            <a:extLst>
              <a:ext uri="{FF2B5EF4-FFF2-40B4-BE49-F238E27FC236}">
                <a16:creationId xmlns:a16="http://schemas.microsoft.com/office/drawing/2014/main" id="{766D8165-E670-4BF9-9009-1FC31F0B42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3990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6" name="Text Placeholder 5">
            <a:extLst>
              <a:ext uri="{FF2B5EF4-FFF2-40B4-BE49-F238E27FC236}">
                <a16:creationId xmlns:a16="http://schemas.microsoft.com/office/drawing/2014/main" id="{7C0296CB-E7F0-44EA-B194-5DDB061A39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1847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7" name="Text Placeholder 5">
            <a:extLst>
              <a:ext uri="{FF2B5EF4-FFF2-40B4-BE49-F238E27FC236}">
                <a16:creationId xmlns:a16="http://schemas.microsoft.com/office/drawing/2014/main" id="{12F8FCFC-8EDC-4632-932C-1B58F8368D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30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0059F2A9-B2EC-45A6-A4B5-AAF5062348D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7124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339F9833-E967-49A8-BDE4-CC1348AC82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9319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B7C667B7-B220-4225-9CCA-837FAF3CEC0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1513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089FD625-9595-4BC9-ADEC-488DAE4E47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3708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2" name="Text Placeholder 5">
            <a:extLst>
              <a:ext uri="{FF2B5EF4-FFF2-40B4-BE49-F238E27FC236}">
                <a16:creationId xmlns:a16="http://schemas.microsoft.com/office/drawing/2014/main" id="{B96C7E45-335B-4902-B66B-410EE68A9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5902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3" name="Text Placeholder 5">
            <a:extLst>
              <a:ext uri="{FF2B5EF4-FFF2-40B4-BE49-F238E27FC236}">
                <a16:creationId xmlns:a16="http://schemas.microsoft.com/office/drawing/2014/main" id="{C7BD72B6-1F3D-49C6-ADC6-7EA63E389C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0971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4" name="Text Placeholder 5">
            <a:extLst>
              <a:ext uri="{FF2B5EF4-FFF2-40B4-BE49-F238E27FC236}">
                <a16:creationId xmlns:a16="http://schemas.microsoft.com/office/drawing/2014/main" id="{6EB3E6BF-A360-465E-B0AC-7650731144A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973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5" name="Text Placeholder 5">
            <a:extLst>
              <a:ext uri="{FF2B5EF4-FFF2-40B4-BE49-F238E27FC236}">
                <a16:creationId xmlns:a16="http://schemas.microsoft.com/office/drawing/2014/main" id="{B9912758-B1E4-46C6-8E8E-4302F86F299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6168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6" name="Text Placeholder 5">
            <a:extLst>
              <a:ext uri="{FF2B5EF4-FFF2-40B4-BE49-F238E27FC236}">
                <a16:creationId xmlns:a16="http://schemas.microsoft.com/office/drawing/2014/main" id="{788F8F05-BA90-40AD-8B2E-CFABFA58D0A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8362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7" name="Text Placeholder 5">
            <a:extLst>
              <a:ext uri="{FF2B5EF4-FFF2-40B4-BE49-F238E27FC236}">
                <a16:creationId xmlns:a16="http://schemas.microsoft.com/office/drawing/2014/main" id="{BC48BAC2-0644-4993-A244-21863B8AAEF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557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8" name="Text Placeholder 5">
            <a:extLst>
              <a:ext uri="{FF2B5EF4-FFF2-40B4-BE49-F238E27FC236}">
                <a16:creationId xmlns:a16="http://schemas.microsoft.com/office/drawing/2014/main" id="{3E5F20D5-335F-4883-A2AB-D3FD4AFEE62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72751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9" name="Text Placeholder 5">
            <a:extLst>
              <a:ext uri="{FF2B5EF4-FFF2-40B4-BE49-F238E27FC236}">
                <a16:creationId xmlns:a16="http://schemas.microsoft.com/office/drawing/2014/main" id="{23E8B111-D400-475B-B751-C6D06F3C6C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4946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0" name="Text Placeholder 5">
            <a:extLst>
              <a:ext uri="{FF2B5EF4-FFF2-40B4-BE49-F238E27FC236}">
                <a16:creationId xmlns:a16="http://schemas.microsoft.com/office/drawing/2014/main" id="{16A1E1B7-4238-4A2F-B5E2-CF34D0FFB2A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71409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1" name="Text Placeholder 5">
            <a:extLst>
              <a:ext uri="{FF2B5EF4-FFF2-40B4-BE49-F238E27FC236}">
                <a16:creationId xmlns:a16="http://schemas.microsoft.com/office/drawing/2014/main" id="{A7493BAD-99F0-4977-A658-F2E40676EE9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866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2" name="Text Placeholder 5">
            <a:extLst>
              <a:ext uri="{FF2B5EF4-FFF2-40B4-BE49-F238E27FC236}">
                <a16:creationId xmlns:a16="http://schemas.microsoft.com/office/drawing/2014/main" id="{911FE875-D3B7-4C92-A574-7A40C0C0EBE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5060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Christmas Day</a:t>
            </a:r>
          </a:p>
        </p:txBody>
      </p:sp>
      <p:sp>
        <p:nvSpPr>
          <p:cNvPr id="193" name="Text Placeholder 5">
            <a:extLst>
              <a:ext uri="{FF2B5EF4-FFF2-40B4-BE49-F238E27FC236}">
                <a16:creationId xmlns:a16="http://schemas.microsoft.com/office/drawing/2014/main" id="{B41F8547-CE85-4FDD-A31B-7686A93D95E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7255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Text Placeholder 5">
            <a:extLst>
              <a:ext uri="{FF2B5EF4-FFF2-40B4-BE49-F238E27FC236}">
                <a16:creationId xmlns:a16="http://schemas.microsoft.com/office/drawing/2014/main" id="{65423893-E99D-4487-9924-0135893A303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9449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5" name="Text Placeholder 5">
            <a:extLst>
              <a:ext uri="{FF2B5EF4-FFF2-40B4-BE49-F238E27FC236}">
                <a16:creationId xmlns:a16="http://schemas.microsoft.com/office/drawing/2014/main" id="{C580A5B5-BE4A-4845-A72B-300BFB0B35E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1644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" name="Text Placeholder 5">
            <a:extLst>
              <a:ext uri="{FF2B5EF4-FFF2-40B4-BE49-F238E27FC236}">
                <a16:creationId xmlns:a16="http://schemas.microsoft.com/office/drawing/2014/main" id="{82B7C2D7-059F-48DD-8694-1C4D95DC495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3838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7" name="Text Placeholder 5">
            <a:extLst>
              <a:ext uri="{FF2B5EF4-FFF2-40B4-BE49-F238E27FC236}">
                <a16:creationId xmlns:a16="http://schemas.microsoft.com/office/drawing/2014/main" id="{B796FDC5-5332-453F-9F8E-09D43037CB4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360332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8" name="Text Placeholder 5">
            <a:extLst>
              <a:ext uri="{FF2B5EF4-FFF2-40B4-BE49-F238E27FC236}">
                <a16:creationId xmlns:a16="http://schemas.microsoft.com/office/drawing/2014/main" id="{B86F2735-6C03-4538-B065-8DAB1D993B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1909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New Year’s Eve</a:t>
            </a:r>
          </a:p>
        </p:txBody>
      </p:sp>
      <p:sp>
        <p:nvSpPr>
          <p:cNvPr id="199" name="Text Placeholder 5">
            <a:extLst>
              <a:ext uri="{FF2B5EF4-FFF2-40B4-BE49-F238E27FC236}">
                <a16:creationId xmlns:a16="http://schemas.microsoft.com/office/drawing/2014/main" id="{BDEB0F20-5102-4068-B3E3-A89D22FE9B5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74104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0" name="Text Placeholder 5">
            <a:extLst>
              <a:ext uri="{FF2B5EF4-FFF2-40B4-BE49-F238E27FC236}">
                <a16:creationId xmlns:a16="http://schemas.microsoft.com/office/drawing/2014/main" id="{6F94B6E7-97C2-4BEA-B060-F6216E8C396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298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1" name="Text Placeholder 5">
            <a:extLst>
              <a:ext uri="{FF2B5EF4-FFF2-40B4-BE49-F238E27FC236}">
                <a16:creationId xmlns:a16="http://schemas.microsoft.com/office/drawing/2014/main" id="{F585D321-6023-4116-B956-F6FB78B46C1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8493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2" name="Text Placeholder 5">
            <a:extLst>
              <a:ext uri="{FF2B5EF4-FFF2-40B4-BE49-F238E27FC236}">
                <a16:creationId xmlns:a16="http://schemas.microsoft.com/office/drawing/2014/main" id="{D9ABC605-607A-4ADF-A7ED-A0F829C68CC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70687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3" name="Text Placeholder 5">
            <a:extLst>
              <a:ext uri="{FF2B5EF4-FFF2-40B4-BE49-F238E27FC236}">
                <a16:creationId xmlns:a16="http://schemas.microsoft.com/office/drawing/2014/main" id="{F3DE3923-C486-4517-984E-E9A1B8CF564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2882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4" name="Text Placeholder 5">
            <a:extLst>
              <a:ext uri="{FF2B5EF4-FFF2-40B4-BE49-F238E27FC236}">
                <a16:creationId xmlns:a16="http://schemas.microsoft.com/office/drawing/2014/main" id="{8311C3AD-BA91-47D2-816B-336309568B3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350770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43B3C2E-0FCF-4334-94C7-139E64E4C416}"/>
              </a:ext>
            </a:extLst>
          </p:cNvPr>
          <p:cNvSpPr txBox="1"/>
          <p:nvPr userDrawn="1"/>
        </p:nvSpPr>
        <p:spPr>
          <a:xfrm>
            <a:off x="5744463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30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C5B4D81-2AF1-4710-B124-44686CABA53B}"/>
              </a:ext>
            </a:extLst>
          </p:cNvPr>
          <p:cNvSpPr txBox="1"/>
          <p:nvPr userDrawn="1"/>
        </p:nvSpPr>
        <p:spPr>
          <a:xfrm>
            <a:off x="7039596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A02C413-98AE-46D9-B489-B5C8781C0030}"/>
              </a:ext>
            </a:extLst>
          </p:cNvPr>
          <p:cNvSpPr txBox="1"/>
          <p:nvPr userDrawn="1"/>
        </p:nvSpPr>
        <p:spPr>
          <a:xfrm>
            <a:off x="8375532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FBEB48A-4621-4054-A6EC-4136C7B377ED}"/>
              </a:ext>
            </a:extLst>
          </p:cNvPr>
          <p:cNvSpPr txBox="1"/>
          <p:nvPr userDrawn="1"/>
        </p:nvSpPr>
        <p:spPr>
          <a:xfrm>
            <a:off x="432186" y="226954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A9E6EF4-6B16-43F0-A65E-23C96BCBBC58}"/>
              </a:ext>
            </a:extLst>
          </p:cNvPr>
          <p:cNvSpPr txBox="1"/>
          <p:nvPr userDrawn="1"/>
        </p:nvSpPr>
        <p:spPr>
          <a:xfrm>
            <a:off x="5744463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548406D-D0B1-4F80-BFD0-FDE4B0B587C4}"/>
              </a:ext>
            </a:extLst>
          </p:cNvPr>
          <p:cNvSpPr txBox="1"/>
          <p:nvPr userDrawn="1"/>
        </p:nvSpPr>
        <p:spPr>
          <a:xfrm>
            <a:off x="7039596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BB87FA9-4728-48C5-908C-F2B854C5673B}"/>
              </a:ext>
            </a:extLst>
          </p:cNvPr>
          <p:cNvSpPr txBox="1"/>
          <p:nvPr userDrawn="1"/>
        </p:nvSpPr>
        <p:spPr>
          <a:xfrm>
            <a:off x="8375532" y="226954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473E24E-92C2-400B-8731-9B5D5BE3DB0B}"/>
              </a:ext>
            </a:extLst>
          </p:cNvPr>
          <p:cNvSpPr txBox="1"/>
          <p:nvPr userDrawn="1"/>
        </p:nvSpPr>
        <p:spPr>
          <a:xfrm>
            <a:off x="432186" y="330586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7EDAFE6-FC27-472F-80A2-DCA64B765029}"/>
              </a:ext>
            </a:extLst>
          </p:cNvPr>
          <p:cNvSpPr txBox="1"/>
          <p:nvPr userDrawn="1"/>
        </p:nvSpPr>
        <p:spPr>
          <a:xfrm>
            <a:off x="5744463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790C49E-E372-454A-B74D-3DC0D50503B7}"/>
              </a:ext>
            </a:extLst>
          </p:cNvPr>
          <p:cNvSpPr txBox="1"/>
          <p:nvPr userDrawn="1"/>
        </p:nvSpPr>
        <p:spPr>
          <a:xfrm>
            <a:off x="7039596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D313CFD-A710-4DAA-8396-9C415AA7A557}"/>
              </a:ext>
            </a:extLst>
          </p:cNvPr>
          <p:cNvSpPr txBox="1"/>
          <p:nvPr userDrawn="1"/>
        </p:nvSpPr>
        <p:spPr>
          <a:xfrm>
            <a:off x="8375532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67D4813-59D0-490A-9BC2-29493FFF486D}"/>
              </a:ext>
            </a:extLst>
          </p:cNvPr>
          <p:cNvSpPr txBox="1"/>
          <p:nvPr userDrawn="1"/>
        </p:nvSpPr>
        <p:spPr>
          <a:xfrm>
            <a:off x="432186" y="434218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B9EB2B6-2631-478B-9FC7-8CDBF8975E0F}"/>
              </a:ext>
            </a:extLst>
          </p:cNvPr>
          <p:cNvSpPr txBox="1"/>
          <p:nvPr userDrawn="1"/>
        </p:nvSpPr>
        <p:spPr>
          <a:xfrm>
            <a:off x="5744463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323E9FB-A625-4A33-8903-37ACC88A6468}"/>
              </a:ext>
            </a:extLst>
          </p:cNvPr>
          <p:cNvSpPr txBox="1"/>
          <p:nvPr userDrawn="1"/>
        </p:nvSpPr>
        <p:spPr>
          <a:xfrm>
            <a:off x="7039596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DCCFA5D-AEF7-4C51-BC50-9DF0B9C195CF}"/>
              </a:ext>
            </a:extLst>
          </p:cNvPr>
          <p:cNvSpPr txBox="1"/>
          <p:nvPr userDrawn="1"/>
        </p:nvSpPr>
        <p:spPr>
          <a:xfrm>
            <a:off x="8375532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8D536A2-538C-4E97-8749-DC0A3B78CF34}"/>
              </a:ext>
            </a:extLst>
          </p:cNvPr>
          <p:cNvSpPr txBox="1"/>
          <p:nvPr userDrawn="1"/>
        </p:nvSpPr>
        <p:spPr>
          <a:xfrm>
            <a:off x="432186" y="537850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002D531-17BE-4EA8-8773-8272DC1034F3}"/>
              </a:ext>
            </a:extLst>
          </p:cNvPr>
          <p:cNvSpPr txBox="1"/>
          <p:nvPr userDrawn="1"/>
        </p:nvSpPr>
        <p:spPr>
          <a:xfrm>
            <a:off x="5744463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BE417BC-91D4-489D-AEB6-57F278CF059E}"/>
              </a:ext>
            </a:extLst>
          </p:cNvPr>
          <p:cNvSpPr txBox="1"/>
          <p:nvPr userDrawn="1"/>
        </p:nvSpPr>
        <p:spPr>
          <a:xfrm>
            <a:off x="7039596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9B95B21-CF32-4A52-9221-B1ADD9B7810D}"/>
              </a:ext>
            </a:extLst>
          </p:cNvPr>
          <p:cNvSpPr txBox="1"/>
          <p:nvPr userDrawn="1"/>
        </p:nvSpPr>
        <p:spPr>
          <a:xfrm>
            <a:off x="443452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/>
                </a:solidFill>
                <a:latin typeface="Brandon Grotesque Regular" panose="020B0503020203060202" pitchFamily="34" charset="0"/>
              </a:rPr>
              <a:t>31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8EECA13-194F-4E8E-8F3E-7CC326696D91}"/>
              </a:ext>
            </a:extLst>
          </p:cNvPr>
          <p:cNvSpPr txBox="1"/>
          <p:nvPr userDrawn="1"/>
        </p:nvSpPr>
        <p:spPr>
          <a:xfrm>
            <a:off x="1757596" y="6400800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 January 2024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BE5C471-117B-4852-87BD-FC4B002193E1}"/>
              </a:ext>
            </a:extLst>
          </p:cNvPr>
          <p:cNvSpPr txBox="1"/>
          <p:nvPr userDrawn="1"/>
        </p:nvSpPr>
        <p:spPr>
          <a:xfrm>
            <a:off x="7069874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51A3A8E-795D-4B62-8AA3-5E2A6F1F4DCC}"/>
              </a:ext>
            </a:extLst>
          </p:cNvPr>
          <p:cNvSpPr txBox="1"/>
          <p:nvPr userDrawn="1"/>
        </p:nvSpPr>
        <p:spPr>
          <a:xfrm>
            <a:off x="8365006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6A1707A-9D06-440F-9383-EF22C8FE7930}"/>
              </a:ext>
            </a:extLst>
          </p:cNvPr>
          <p:cNvSpPr txBox="1"/>
          <p:nvPr userDrawn="1"/>
        </p:nvSpPr>
        <p:spPr>
          <a:xfrm>
            <a:off x="8350770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30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ABC2E06-2AC2-48FC-B862-E42E8D58CE14}"/>
              </a:ext>
            </a:extLst>
          </p:cNvPr>
          <p:cNvSpPr txBox="1"/>
          <p:nvPr userDrawn="1"/>
        </p:nvSpPr>
        <p:spPr>
          <a:xfrm>
            <a:off x="441269" y="1232638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26 November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D00F7D2-62AA-4B9B-AE67-F77464EE1FF0}"/>
              </a:ext>
            </a:extLst>
          </p:cNvPr>
          <p:cNvSpPr txBox="1"/>
          <p:nvPr userDrawn="1"/>
        </p:nvSpPr>
        <p:spPr>
          <a:xfrm>
            <a:off x="1789127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E880542-1C2F-498E-8CC4-1499FB7A5758}"/>
              </a:ext>
            </a:extLst>
          </p:cNvPr>
          <p:cNvSpPr txBox="1"/>
          <p:nvPr userDrawn="1"/>
        </p:nvSpPr>
        <p:spPr>
          <a:xfrm>
            <a:off x="1789127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786A103-D603-4526-8D7F-56671454BA91}"/>
              </a:ext>
            </a:extLst>
          </p:cNvPr>
          <p:cNvSpPr txBox="1"/>
          <p:nvPr userDrawn="1"/>
        </p:nvSpPr>
        <p:spPr>
          <a:xfrm>
            <a:off x="1789127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3556A19-F0B4-428F-8148-C72E7FB204F3}"/>
              </a:ext>
            </a:extLst>
          </p:cNvPr>
          <p:cNvSpPr txBox="1"/>
          <p:nvPr userDrawn="1"/>
        </p:nvSpPr>
        <p:spPr>
          <a:xfrm>
            <a:off x="1789127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473DE38-8A75-492E-888F-F6F02F5C6BA0}"/>
              </a:ext>
            </a:extLst>
          </p:cNvPr>
          <p:cNvSpPr txBox="1"/>
          <p:nvPr userDrawn="1"/>
        </p:nvSpPr>
        <p:spPr>
          <a:xfrm>
            <a:off x="1747581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CA2B6B9-DE53-4EF4-B605-8FF62DD2C4FB}"/>
              </a:ext>
            </a:extLst>
          </p:cNvPr>
          <p:cNvSpPr txBox="1"/>
          <p:nvPr userDrawn="1"/>
        </p:nvSpPr>
        <p:spPr>
          <a:xfrm>
            <a:off x="3073809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CCF989B-3235-4DAE-AEED-61742E08BE0E}"/>
              </a:ext>
            </a:extLst>
          </p:cNvPr>
          <p:cNvSpPr txBox="1"/>
          <p:nvPr userDrawn="1"/>
        </p:nvSpPr>
        <p:spPr>
          <a:xfrm>
            <a:off x="4396278" y="640080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0935CFD-7A50-4652-835D-BD901AD04200}"/>
              </a:ext>
            </a:extLst>
          </p:cNvPr>
          <p:cNvSpPr txBox="1"/>
          <p:nvPr userDrawn="1"/>
        </p:nvSpPr>
        <p:spPr>
          <a:xfrm>
            <a:off x="5727089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A0C8AFC-B09D-47F2-9388-DD43AD01154A}"/>
              </a:ext>
            </a:extLst>
          </p:cNvPr>
          <p:cNvSpPr txBox="1"/>
          <p:nvPr userDrawn="1"/>
        </p:nvSpPr>
        <p:spPr>
          <a:xfrm>
            <a:off x="3117865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6E5D323-B2BD-4EF7-95A2-9E11A4FDF5BB}"/>
              </a:ext>
            </a:extLst>
          </p:cNvPr>
          <p:cNvSpPr txBox="1"/>
          <p:nvPr userDrawn="1"/>
        </p:nvSpPr>
        <p:spPr>
          <a:xfrm>
            <a:off x="4412998" y="226954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F299DF2-19F8-4935-AE13-E7E6D57D3C50}"/>
              </a:ext>
            </a:extLst>
          </p:cNvPr>
          <p:cNvSpPr txBox="1"/>
          <p:nvPr userDrawn="1"/>
        </p:nvSpPr>
        <p:spPr>
          <a:xfrm>
            <a:off x="3117865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AD9A814-4AAE-41A1-A6CE-208CE1623D3D}"/>
              </a:ext>
            </a:extLst>
          </p:cNvPr>
          <p:cNvSpPr txBox="1"/>
          <p:nvPr userDrawn="1"/>
        </p:nvSpPr>
        <p:spPr>
          <a:xfrm>
            <a:off x="4412998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113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E3623E7-F71D-4603-B95B-91C7A9512AC4}"/>
              </a:ext>
            </a:extLst>
          </p:cNvPr>
          <p:cNvSpPr txBox="1"/>
          <p:nvPr userDrawn="1"/>
        </p:nvSpPr>
        <p:spPr>
          <a:xfrm>
            <a:off x="3117865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606C044-5BFF-409E-9263-BDBF6BD36BD1}"/>
              </a:ext>
            </a:extLst>
          </p:cNvPr>
          <p:cNvSpPr txBox="1"/>
          <p:nvPr userDrawn="1"/>
        </p:nvSpPr>
        <p:spPr>
          <a:xfrm>
            <a:off x="4412998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931CB12-5925-4B84-88FA-3B16015CD9A9}"/>
              </a:ext>
            </a:extLst>
          </p:cNvPr>
          <p:cNvSpPr txBox="1"/>
          <p:nvPr userDrawn="1"/>
        </p:nvSpPr>
        <p:spPr>
          <a:xfrm>
            <a:off x="3117865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D68135D-BAE3-449A-ADD3-A8413A723C68}"/>
              </a:ext>
            </a:extLst>
          </p:cNvPr>
          <p:cNvSpPr txBox="1"/>
          <p:nvPr userDrawn="1"/>
        </p:nvSpPr>
        <p:spPr>
          <a:xfrm>
            <a:off x="4412998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E7239A3-4088-40A0-896D-B5136AE8168A}"/>
              </a:ext>
            </a:extLst>
          </p:cNvPr>
          <p:cNvSpPr txBox="1"/>
          <p:nvPr userDrawn="1"/>
        </p:nvSpPr>
        <p:spPr>
          <a:xfrm>
            <a:off x="4420959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BA12439D-EA09-4252-B5E2-C3273FD74DB0}"/>
              </a:ext>
            </a:extLst>
          </p:cNvPr>
          <p:cNvSpPr txBox="1"/>
          <p:nvPr userDrawn="1"/>
        </p:nvSpPr>
        <p:spPr>
          <a:xfrm>
            <a:off x="3049345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653" y="381000"/>
            <a:ext cx="9220200" cy="79224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Happy Holidays!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1371600"/>
            <a:ext cx="9220200" cy="6141720"/>
          </a:xfrm>
        </p:spPr>
        <p:txBody>
          <a:bodyPr/>
          <a:lstStyle>
            <a:lvl1pPr marL="0" indent="0" algn="ctr">
              <a:buNone/>
              <a:defRPr>
                <a:latin typeface="Brandon Grotesque Regular" panose="020B0503020203060202" pitchFamily="34" charset="0"/>
              </a:defRPr>
            </a:lvl1pPr>
            <a:lvl2pPr marL="565785" indent="0" algn="ctr">
              <a:buNone/>
              <a:defRPr>
                <a:latin typeface="Arquitecta" pitchFamily="50" charset="0"/>
              </a:defRPr>
            </a:lvl2pPr>
            <a:lvl3pPr marL="1126541" indent="0" algn="ctr">
              <a:buNone/>
              <a:defRPr>
                <a:latin typeface="Arquitecta" pitchFamily="50" charset="0"/>
              </a:defRPr>
            </a:lvl3pPr>
            <a:lvl4pPr marL="1689811" indent="0" algn="ctr">
              <a:buNone/>
              <a:defRPr>
                <a:latin typeface="Arquitecta" pitchFamily="50" charset="0"/>
              </a:defRPr>
            </a:lvl4pPr>
            <a:lvl5pPr marL="2253082" indent="0" algn="ctr">
              <a:buNone/>
              <a:defRPr>
                <a:latin typeface="Arquitecta" pitchFamily="50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Placeholder for a message to whomever is receiving this calendar…</a:t>
            </a:r>
          </a:p>
        </p:txBody>
      </p:sp>
    </p:spTree>
    <p:extLst>
      <p:ext uri="{BB962C8B-B14F-4D97-AF65-F5344CB8AC3E}">
        <p14:creationId xmlns:p14="http://schemas.microsoft.com/office/powerpoint/2010/main" val="33245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77F3BB-3DCE-4176-BCA6-9EEE51D90D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1850" y="3200400"/>
            <a:ext cx="3562350" cy="685800"/>
          </a:xfrm>
        </p:spPr>
        <p:txBody>
          <a:bodyPr/>
          <a:lstStyle>
            <a:lvl1pPr marL="0" indent="0" algn="ctr">
              <a:buNone/>
              <a:defRPr>
                <a:latin typeface="Brandon Grotesque Regular" panose="020B0503020203060202" pitchFamily="34" charset="0"/>
              </a:defRPr>
            </a:lvl1pPr>
          </a:lstStyle>
          <a:p>
            <a:pPr lvl="0"/>
            <a:r>
              <a:rPr lang="en-US" dirty="0"/>
              <a:t>You can leave this page blank. It is the backside of the cover</a:t>
            </a:r>
          </a:p>
        </p:txBody>
      </p:sp>
    </p:spTree>
    <p:extLst>
      <p:ext uri="{BB962C8B-B14F-4D97-AF65-F5344CB8AC3E}">
        <p14:creationId xmlns:p14="http://schemas.microsoft.com/office/powerpoint/2010/main" val="28411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59F3228-DA61-4F27-A67C-E337B46226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228601"/>
            <a:ext cx="4724400" cy="3581400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3078945C-A7EE-4092-9535-DC3C4FCE92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07057" y="228601"/>
            <a:ext cx="4724400" cy="3581400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A5B3794-E942-4D9A-9EA8-DEAA73C050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6943" y="3962399"/>
            <a:ext cx="4724400" cy="3581400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118BA87-9168-47A3-8A09-701C451306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5400" y="3962399"/>
            <a:ext cx="4724400" cy="3581400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8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59F3228-DA61-4F27-A67C-E337B46226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228601"/>
            <a:ext cx="2286000" cy="1752599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5E93EA7A-AF79-4795-A5B1-F6E5843485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5226" y="2103784"/>
            <a:ext cx="2286000" cy="1752599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28F82FC-B15D-4264-BB17-33211360F1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665343" y="228601"/>
            <a:ext cx="2286000" cy="1752599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E8E2B8E-8099-4E30-8502-429FE20E0C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71969" y="2103784"/>
            <a:ext cx="2286000" cy="1752599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851F3E4B-7749-4C3C-A3C0-EC4FFEA5073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13683" y="231914"/>
            <a:ext cx="2286000" cy="1752599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154441C7-7DF6-4CAC-BD10-DD64DE9770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20309" y="2107097"/>
            <a:ext cx="2286000" cy="1752599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FC5E6E4A-201A-4579-8A4D-DE6E177E712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550426" y="231914"/>
            <a:ext cx="2286000" cy="1752599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E3D19A50-F397-4B31-9EE4-1709ED5DAC2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557052" y="2107097"/>
            <a:ext cx="2286000" cy="1752599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2F0E84CD-931E-48D9-9220-AF3D9A4F251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35226" y="3978967"/>
            <a:ext cx="2286000" cy="1752599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58DD242-001F-4544-9451-05259C2575F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671969" y="3978967"/>
            <a:ext cx="2286000" cy="1752599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B451AC3B-34E0-426B-A212-678AD6FB80E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20309" y="3982280"/>
            <a:ext cx="2286000" cy="1752599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A95FFAA-02B1-4E27-8672-D6A8098BA07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557052" y="3982280"/>
            <a:ext cx="2286000" cy="1752599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925C8-C9F5-4D2A-B97E-6C56998FC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4950" y="5943601"/>
            <a:ext cx="9601200" cy="1438980"/>
          </a:xfrm>
        </p:spPr>
        <p:txBody>
          <a:bodyPr/>
          <a:lstStyle>
            <a:lvl1pPr marL="0" indent="0">
              <a:buNone/>
              <a:defRPr>
                <a:latin typeface="Brandon Grotesque Regular" panose="020B0503020203060202" pitchFamily="34" charset="0"/>
              </a:defRPr>
            </a:lvl1pPr>
            <a:lvl2pPr marL="56578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62A817-6B62-4826-A081-2729D249F891}"/>
              </a:ext>
            </a:extLst>
          </p:cNvPr>
          <p:cNvSpPr txBox="1"/>
          <p:nvPr userDrawn="1"/>
        </p:nvSpPr>
        <p:spPr>
          <a:xfrm>
            <a:off x="6553200" y="7385893"/>
            <a:ext cx="3333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latin typeface="Brandon Grotesque Regular" panose="020B0503020203060202" pitchFamily="34" charset="0"/>
              </a:rPr>
              <a:t>Calendar template courtesy of Kaylene Waite, Design and Print Center at Buffalo State College</a:t>
            </a:r>
          </a:p>
        </p:txBody>
      </p:sp>
    </p:spTree>
    <p:extLst>
      <p:ext uri="{BB962C8B-B14F-4D97-AF65-F5344CB8AC3E}">
        <p14:creationId xmlns:p14="http://schemas.microsoft.com/office/powerpoint/2010/main" val="14098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59F3228-DA61-4F27-A67C-E337B46226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228601"/>
            <a:ext cx="9601200" cy="3581400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A5B3794-E942-4D9A-9EA8-DEAA73C050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6943" y="3962399"/>
            <a:ext cx="4724400" cy="3581400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118BA87-9168-47A3-8A09-701C451306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5400" y="3962399"/>
            <a:ext cx="4724400" cy="3581400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59F3228-DA61-4F27-A67C-E337B46226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228601"/>
            <a:ext cx="9601200" cy="3581400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A5B3794-E942-4D9A-9EA8-DEAA73C050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6942" y="3962399"/>
            <a:ext cx="9601199" cy="3581400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Brandon Grotesque Regular" panose="020B0503020203060202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7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59F3228-DA61-4F27-A67C-E337B46226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228601"/>
            <a:ext cx="4724400" cy="7315198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3078945C-A7EE-4092-9535-DC3C4FCE92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07057" y="228601"/>
            <a:ext cx="4724400" cy="3581400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118BA87-9168-47A3-8A09-701C451306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5400" y="3962399"/>
            <a:ext cx="4724400" cy="3581400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ortrai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59F3228-DA61-4F27-A67C-E337B46226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228601"/>
            <a:ext cx="4724400" cy="7315198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3078945C-A7EE-4092-9535-DC3C4FCE92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07057" y="228600"/>
            <a:ext cx="4724400" cy="7315197"/>
          </a:xfrm>
          <a:ln w="28575"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nuary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TextBox 1791"/>
          <p:cNvSpPr txBox="1"/>
          <p:nvPr/>
        </p:nvSpPr>
        <p:spPr>
          <a:xfrm>
            <a:off x="5711210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/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tx1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793" name="TextBox 1792"/>
          <p:cNvSpPr txBox="1"/>
          <p:nvPr/>
        </p:nvSpPr>
        <p:spPr>
          <a:xfrm>
            <a:off x="7006346" y="1232638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/>
                </a:solidFill>
                <a:latin typeface="Brandon Grotesque Regular" panose="020B0503020203060202" pitchFamily="34" charset="0"/>
              </a:rPr>
              <a:t>6</a:t>
            </a:r>
            <a:endParaRPr sz="1430" b="1" dirty="0">
              <a:solidFill>
                <a:schemeClr val="tx1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794" name="TextBox 1793"/>
          <p:cNvSpPr txBox="1"/>
          <p:nvPr/>
        </p:nvSpPr>
        <p:spPr>
          <a:xfrm>
            <a:off x="484345" y="2257087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795" name="TextBox 1794"/>
          <p:cNvSpPr txBox="1"/>
          <p:nvPr/>
        </p:nvSpPr>
        <p:spPr>
          <a:xfrm>
            <a:off x="1779478" y="2257087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796" name="TextBox 1795"/>
          <p:cNvSpPr txBox="1"/>
          <p:nvPr/>
        </p:nvSpPr>
        <p:spPr>
          <a:xfrm>
            <a:off x="3115414" y="2257087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797" name="TextBox 1796"/>
          <p:cNvSpPr txBox="1"/>
          <p:nvPr/>
        </p:nvSpPr>
        <p:spPr>
          <a:xfrm>
            <a:off x="8329985" y="1232638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798" name="TextBox 1797"/>
          <p:cNvSpPr txBox="1"/>
          <p:nvPr/>
        </p:nvSpPr>
        <p:spPr>
          <a:xfrm>
            <a:off x="5734389" y="225708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799" name="TextBox 1798"/>
          <p:cNvSpPr txBox="1"/>
          <p:nvPr/>
        </p:nvSpPr>
        <p:spPr>
          <a:xfrm>
            <a:off x="7029523" y="225708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00" name="TextBox 1799"/>
          <p:cNvSpPr txBox="1"/>
          <p:nvPr/>
        </p:nvSpPr>
        <p:spPr>
          <a:xfrm>
            <a:off x="8360332" y="2257087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01" name="TextBox 1800"/>
          <p:cNvSpPr txBox="1"/>
          <p:nvPr/>
        </p:nvSpPr>
        <p:spPr>
          <a:xfrm>
            <a:off x="457329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02" name="TextBox 1801"/>
          <p:cNvSpPr txBox="1"/>
          <p:nvPr/>
        </p:nvSpPr>
        <p:spPr>
          <a:xfrm>
            <a:off x="1793265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03" name="TextBox 1802"/>
          <p:cNvSpPr txBox="1"/>
          <p:nvPr userDrawn="1"/>
        </p:nvSpPr>
        <p:spPr>
          <a:xfrm>
            <a:off x="3088400" y="330586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04" name="TextBox 1803"/>
          <p:cNvSpPr txBox="1"/>
          <p:nvPr/>
        </p:nvSpPr>
        <p:spPr>
          <a:xfrm>
            <a:off x="5732233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05" name="TextBox 1804"/>
          <p:cNvSpPr txBox="1"/>
          <p:nvPr/>
        </p:nvSpPr>
        <p:spPr>
          <a:xfrm>
            <a:off x="7027367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06" name="TextBox 1805"/>
          <p:cNvSpPr txBox="1"/>
          <p:nvPr/>
        </p:nvSpPr>
        <p:spPr>
          <a:xfrm>
            <a:off x="8358176" y="330586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07" name="TextBox 1806"/>
          <p:cNvSpPr txBox="1"/>
          <p:nvPr/>
        </p:nvSpPr>
        <p:spPr>
          <a:xfrm>
            <a:off x="458546" y="433947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22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08" name="TextBox 1807"/>
          <p:cNvSpPr txBox="1"/>
          <p:nvPr/>
        </p:nvSpPr>
        <p:spPr>
          <a:xfrm>
            <a:off x="1794482" y="433947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23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09" name="TextBox 1808"/>
          <p:cNvSpPr txBox="1"/>
          <p:nvPr/>
        </p:nvSpPr>
        <p:spPr>
          <a:xfrm>
            <a:off x="3089617" y="4339478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24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10" name="TextBox 1809"/>
          <p:cNvSpPr txBox="1"/>
          <p:nvPr/>
        </p:nvSpPr>
        <p:spPr>
          <a:xfrm>
            <a:off x="5714770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26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11" name="TextBox 1810"/>
          <p:cNvSpPr txBox="1"/>
          <p:nvPr/>
        </p:nvSpPr>
        <p:spPr>
          <a:xfrm>
            <a:off x="7009904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</a:t>
            </a:r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12" name="TextBox 1811"/>
          <p:cNvSpPr txBox="1"/>
          <p:nvPr/>
        </p:nvSpPr>
        <p:spPr>
          <a:xfrm>
            <a:off x="8340713" y="434218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13" name="TextBox 1812"/>
          <p:cNvSpPr txBox="1"/>
          <p:nvPr/>
        </p:nvSpPr>
        <p:spPr>
          <a:xfrm>
            <a:off x="409674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29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14" name="TextBox 1813"/>
          <p:cNvSpPr txBox="1"/>
          <p:nvPr/>
        </p:nvSpPr>
        <p:spPr>
          <a:xfrm>
            <a:off x="1745610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30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15" name="TextBox 1814"/>
          <p:cNvSpPr txBox="1"/>
          <p:nvPr/>
        </p:nvSpPr>
        <p:spPr>
          <a:xfrm>
            <a:off x="3040745" y="5378501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31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16" name="TextBox 1815"/>
          <p:cNvSpPr txBox="1"/>
          <p:nvPr/>
        </p:nvSpPr>
        <p:spPr>
          <a:xfrm>
            <a:off x="5710742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1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17" name="TextBox 1816"/>
          <p:cNvSpPr txBox="1"/>
          <p:nvPr/>
        </p:nvSpPr>
        <p:spPr>
          <a:xfrm>
            <a:off x="7005876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3</a:t>
            </a:r>
            <a:endParaRPr sz="1430" b="1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18" name="TextBox 1817"/>
          <p:cNvSpPr txBox="1"/>
          <p:nvPr/>
        </p:nvSpPr>
        <p:spPr>
          <a:xfrm>
            <a:off x="8336685" y="5378501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4</a:t>
            </a:r>
            <a:endParaRPr sz="1430" b="1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19" name="TextBox 1818"/>
          <p:cNvSpPr txBox="1"/>
          <p:nvPr/>
        </p:nvSpPr>
        <p:spPr>
          <a:xfrm>
            <a:off x="372063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5</a:t>
            </a:r>
            <a:endParaRPr sz="1430" b="1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20" name="TextBox 1819"/>
          <p:cNvSpPr txBox="1"/>
          <p:nvPr/>
        </p:nvSpPr>
        <p:spPr>
          <a:xfrm>
            <a:off x="1707999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6</a:t>
            </a:r>
            <a:endParaRPr sz="1430" b="1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21" name="TextBox 1820"/>
          <p:cNvSpPr txBox="1"/>
          <p:nvPr/>
        </p:nvSpPr>
        <p:spPr>
          <a:xfrm>
            <a:off x="3003134" y="6400800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7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828" name="TextBox 1827"/>
          <p:cNvSpPr txBox="1"/>
          <p:nvPr/>
        </p:nvSpPr>
        <p:spPr>
          <a:xfrm>
            <a:off x="394653" y="172720"/>
            <a:ext cx="9220200" cy="792248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lang="en-US" sz="4000" b="0" dirty="0" err="1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january</a:t>
            </a:r>
            <a:endParaRPr sz="4000" b="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87551" y="640080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9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82685" y="640080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10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413495" y="6400800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11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7294" y="1241146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/>
                </a:solidFill>
                <a:latin typeface="Brandon Grotesque Regular" panose="020B0503020203060202" pitchFamily="34" charset="0"/>
              </a:rPr>
              <a:t>1</a:t>
            </a:r>
            <a:endParaRPr sz="1430" b="1" dirty="0">
              <a:solidFill>
                <a:schemeClr val="tx1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87579" y="1232638"/>
            <a:ext cx="1273642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ndon Grotesque Regular" panose="020B0503020203060202" pitchFamily="34" charset="0"/>
              </a:rPr>
              <a:t>2</a:t>
            </a:r>
            <a:endParaRPr sz="1430" b="1" dirty="0">
              <a:solidFill>
                <a:schemeClr val="tx1">
                  <a:lumMod val="95000"/>
                  <a:lumOff val="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82714" y="1232638"/>
            <a:ext cx="1309316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/>
                </a:solidFill>
                <a:latin typeface="Brandon Grotesque Regular" panose="020B0503020203060202" pitchFamily="34" charset="0"/>
              </a:rPr>
              <a:t>3</a:t>
            </a:r>
            <a:endParaRPr sz="1430" b="1" dirty="0">
              <a:solidFill>
                <a:schemeClr val="tx1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8479357" y="480292"/>
            <a:ext cx="1115675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r"/>
            <a:r>
              <a:rPr sz="280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20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23</a:t>
            </a:r>
            <a:endParaRPr sz="2800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3A6191-D5AC-414D-BEC1-24A05AF8E9DB}"/>
              </a:ext>
            </a:extLst>
          </p:cNvPr>
          <p:cNvSpPr txBox="1"/>
          <p:nvPr userDrawn="1"/>
        </p:nvSpPr>
        <p:spPr>
          <a:xfrm>
            <a:off x="4339596" y="1232638"/>
            <a:ext cx="1309320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/>
                </a:solidFill>
                <a:latin typeface="Brandon Grotesque Regular" panose="020B0503020203060202" pitchFamily="34" charset="0"/>
              </a:rPr>
              <a:t>4</a:t>
            </a:r>
            <a:endParaRPr sz="1430" b="1" dirty="0">
              <a:solidFill>
                <a:schemeClr val="tx1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4B2979-B193-4794-90B3-90AC42F6ED42}"/>
              </a:ext>
            </a:extLst>
          </p:cNvPr>
          <p:cNvSpPr txBox="1"/>
          <p:nvPr userDrawn="1"/>
        </p:nvSpPr>
        <p:spPr>
          <a:xfrm>
            <a:off x="4362775" y="2257087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11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7159210-2587-476C-A4FA-9038E5BC6B06}"/>
              </a:ext>
            </a:extLst>
          </p:cNvPr>
          <p:cNvSpPr txBox="1"/>
          <p:nvPr userDrawn="1"/>
        </p:nvSpPr>
        <p:spPr>
          <a:xfrm>
            <a:off x="4360619" y="330586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18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53E1C4D-DBE9-4449-9ECF-D9FFE0AB60EB}"/>
              </a:ext>
            </a:extLst>
          </p:cNvPr>
          <p:cNvSpPr txBox="1"/>
          <p:nvPr userDrawn="1"/>
        </p:nvSpPr>
        <p:spPr>
          <a:xfrm>
            <a:off x="4343156" y="434218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1" dirty="0">
                <a:solidFill>
                  <a:schemeClr val="tx1">
                    <a:lumMod val="75000"/>
                  </a:schemeClr>
                </a:solidFill>
                <a:latin typeface="Brandon Grotesque Regular" panose="020B0503020203060202" pitchFamily="34" charset="0"/>
              </a:rPr>
              <a:t>25</a:t>
            </a:r>
            <a:endParaRPr sz="1430" b="1" dirty="0">
              <a:solidFill>
                <a:schemeClr val="tx1">
                  <a:lumMod val="75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187DC3E-7EC1-47B8-8256-5FB8CA2CE6F6}"/>
              </a:ext>
            </a:extLst>
          </p:cNvPr>
          <p:cNvSpPr txBox="1"/>
          <p:nvPr userDrawn="1"/>
        </p:nvSpPr>
        <p:spPr>
          <a:xfrm>
            <a:off x="4339128" y="5378501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1</a:t>
            </a:r>
            <a:r>
              <a:rPr lang="en-US" sz="1430" b="1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February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0CFDDD3-7B7F-40D0-8A38-1AEDACB0A3D7}"/>
              </a:ext>
            </a:extLst>
          </p:cNvPr>
          <p:cNvSpPr txBox="1"/>
          <p:nvPr userDrawn="1"/>
        </p:nvSpPr>
        <p:spPr>
          <a:xfrm>
            <a:off x="4415937" y="6400800"/>
            <a:ext cx="1309318" cy="435254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430" b="0" dirty="0">
                <a:solidFill>
                  <a:schemeClr val="bg2">
                    <a:lumMod val="90000"/>
                  </a:schemeClr>
                </a:solidFill>
                <a:latin typeface="Brandon Grotesque Regular" panose="020B0503020203060202" pitchFamily="34" charset="0"/>
              </a:rPr>
              <a:t>8</a:t>
            </a:r>
            <a:endParaRPr sz="1430" b="0" dirty="0">
              <a:solidFill>
                <a:schemeClr val="bg2">
                  <a:lumMod val="9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36AB32-7EA4-414D-9A58-03D786C179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973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New Years Day</a:t>
            </a:r>
          </a:p>
        </p:txBody>
      </p:sp>
      <p:sp>
        <p:nvSpPr>
          <p:cNvPr id="130" name="Text Placeholder 5">
            <a:extLst>
              <a:ext uri="{FF2B5EF4-FFF2-40B4-BE49-F238E27FC236}">
                <a16:creationId xmlns:a16="http://schemas.microsoft.com/office/drawing/2014/main" id="{0112991B-2094-49A9-BE1A-DCC6F99CEE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68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1" name="Text Placeholder 5">
            <a:extLst>
              <a:ext uri="{FF2B5EF4-FFF2-40B4-BE49-F238E27FC236}">
                <a16:creationId xmlns:a16="http://schemas.microsoft.com/office/drawing/2014/main" id="{BE5887E9-E8FE-4B9A-9D98-655152D434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362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2" name="Text Placeholder 5">
            <a:extLst>
              <a:ext uri="{FF2B5EF4-FFF2-40B4-BE49-F238E27FC236}">
                <a16:creationId xmlns:a16="http://schemas.microsoft.com/office/drawing/2014/main" id="{FAE5867F-4CFB-44FC-9B6C-FF1582CC5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57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3" name="Text Placeholder 5">
            <a:extLst>
              <a:ext uri="{FF2B5EF4-FFF2-40B4-BE49-F238E27FC236}">
                <a16:creationId xmlns:a16="http://schemas.microsoft.com/office/drawing/2014/main" id="{5ACC60ED-3EAE-471B-9E2A-A47EB2DED2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7518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4" name="Text Placeholder 5">
            <a:extLst>
              <a:ext uri="{FF2B5EF4-FFF2-40B4-BE49-F238E27FC236}">
                <a16:creationId xmlns:a16="http://schemas.microsoft.com/office/drawing/2014/main" id="{78BA9C77-BF74-4C78-A93E-7030700736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463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5" name="Text Placeholder 5">
            <a:extLst>
              <a:ext uri="{FF2B5EF4-FFF2-40B4-BE49-F238E27FC236}">
                <a16:creationId xmlns:a16="http://schemas.microsoft.com/office/drawing/2014/main" id="{16EFDC76-359F-430A-9A39-7261EE3E59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1409" y="1554163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6" name="Text Placeholder 5">
            <a:extLst>
              <a:ext uri="{FF2B5EF4-FFF2-40B4-BE49-F238E27FC236}">
                <a16:creationId xmlns:a16="http://schemas.microsoft.com/office/drawing/2014/main" id="{DAF12C9C-4BD0-471F-BEE7-13DA01766A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17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7" name="Text Placeholder 5">
            <a:extLst>
              <a:ext uri="{FF2B5EF4-FFF2-40B4-BE49-F238E27FC236}">
                <a16:creationId xmlns:a16="http://schemas.microsoft.com/office/drawing/2014/main" id="{48D148EF-6739-4CA2-B8B6-500E11DA03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5212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8" name="Text Placeholder 5">
            <a:extLst>
              <a:ext uri="{FF2B5EF4-FFF2-40B4-BE49-F238E27FC236}">
                <a16:creationId xmlns:a16="http://schemas.microsoft.com/office/drawing/2014/main" id="{7DE9390F-BEE4-47F6-A823-E0E9C92B41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7406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9" name="Text Placeholder 5">
            <a:extLst>
              <a:ext uri="{FF2B5EF4-FFF2-40B4-BE49-F238E27FC236}">
                <a16:creationId xmlns:a16="http://schemas.microsoft.com/office/drawing/2014/main" id="{CA8B2ED6-67CB-4063-9012-0159FD13CD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601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0" name="Text Placeholder 5">
            <a:extLst>
              <a:ext uri="{FF2B5EF4-FFF2-40B4-BE49-F238E27FC236}">
                <a16:creationId xmlns:a16="http://schemas.microsoft.com/office/drawing/2014/main" id="{8D6A80D7-FA17-42A7-A146-ADE25E8E58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17956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1" name="Text Placeholder 5">
            <a:extLst>
              <a:ext uri="{FF2B5EF4-FFF2-40B4-BE49-F238E27FC236}">
                <a16:creationId xmlns:a16="http://schemas.microsoft.com/office/drawing/2014/main" id="{AAA8D935-FD48-427E-812C-E42C1EB202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39901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2" name="Text Placeholder 5">
            <a:extLst>
              <a:ext uri="{FF2B5EF4-FFF2-40B4-BE49-F238E27FC236}">
                <a16:creationId xmlns:a16="http://schemas.microsoft.com/office/drawing/2014/main" id="{C23C8493-5CF7-426B-8533-83C151CDC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1847" y="2573181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3" name="Text Placeholder 5">
            <a:extLst>
              <a:ext uri="{FF2B5EF4-FFF2-40B4-BE49-F238E27FC236}">
                <a16:creationId xmlns:a16="http://schemas.microsoft.com/office/drawing/2014/main" id="{5BE99DCF-DBC2-482B-A6C6-C5F80A176BA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30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4" name="Text Placeholder 5">
            <a:extLst>
              <a:ext uri="{FF2B5EF4-FFF2-40B4-BE49-F238E27FC236}">
                <a16:creationId xmlns:a16="http://schemas.microsoft.com/office/drawing/2014/main" id="{028634AA-0E35-4F18-AD21-5C1B23D773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71245" y="3616917"/>
            <a:ext cx="1250950" cy="777875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Martin Luther King Day</a:t>
            </a:r>
          </a:p>
        </p:txBody>
      </p:sp>
      <p:sp>
        <p:nvSpPr>
          <p:cNvPr id="145" name="Text Placeholder 5">
            <a:extLst>
              <a:ext uri="{FF2B5EF4-FFF2-40B4-BE49-F238E27FC236}">
                <a16:creationId xmlns:a16="http://schemas.microsoft.com/office/drawing/2014/main" id="{12528FB0-9680-4665-8F47-3769542767F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9319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6" name="Text Placeholder 5">
            <a:extLst>
              <a:ext uri="{FF2B5EF4-FFF2-40B4-BE49-F238E27FC236}">
                <a16:creationId xmlns:a16="http://schemas.microsoft.com/office/drawing/2014/main" id="{0A2B9141-81EA-42FB-A69D-D8F493618E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1513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7" name="Text Placeholder 5">
            <a:extLst>
              <a:ext uri="{FF2B5EF4-FFF2-40B4-BE49-F238E27FC236}">
                <a16:creationId xmlns:a16="http://schemas.microsoft.com/office/drawing/2014/main" id="{55C2281F-B719-40A4-A6B1-289DF1E7B7D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37080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8" name="Text Placeholder 5">
            <a:extLst>
              <a:ext uri="{FF2B5EF4-FFF2-40B4-BE49-F238E27FC236}">
                <a16:creationId xmlns:a16="http://schemas.microsoft.com/office/drawing/2014/main" id="{541F5595-5321-47B5-BA3D-839ACEBE251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59025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9" name="Text Placeholder 5">
            <a:extLst>
              <a:ext uri="{FF2B5EF4-FFF2-40B4-BE49-F238E27FC236}">
                <a16:creationId xmlns:a16="http://schemas.microsoft.com/office/drawing/2014/main" id="{B1028BA0-7676-4F98-8EC8-EBAA906F2AE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80971" y="361691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0" name="Text Placeholder 5">
            <a:extLst>
              <a:ext uri="{FF2B5EF4-FFF2-40B4-BE49-F238E27FC236}">
                <a16:creationId xmlns:a16="http://schemas.microsoft.com/office/drawing/2014/main" id="{41174BC1-398F-4BBB-BB13-431F11251E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973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1" name="Text Placeholder 5">
            <a:extLst>
              <a:ext uri="{FF2B5EF4-FFF2-40B4-BE49-F238E27FC236}">
                <a16:creationId xmlns:a16="http://schemas.microsoft.com/office/drawing/2014/main" id="{21D247F2-0392-499D-8249-FA69CEAD168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6168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2" name="Text Placeholder 5">
            <a:extLst>
              <a:ext uri="{FF2B5EF4-FFF2-40B4-BE49-F238E27FC236}">
                <a16:creationId xmlns:a16="http://schemas.microsoft.com/office/drawing/2014/main" id="{E2AB6F1C-5319-40F3-A626-84696D866E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8362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3" name="Text Placeholder 5">
            <a:extLst>
              <a:ext uri="{FF2B5EF4-FFF2-40B4-BE49-F238E27FC236}">
                <a16:creationId xmlns:a16="http://schemas.microsoft.com/office/drawing/2014/main" id="{EDB44DFB-EFCA-4A00-BCFA-CDAC2A8977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557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4" name="Text Placeholder 5">
            <a:extLst>
              <a:ext uri="{FF2B5EF4-FFF2-40B4-BE49-F238E27FC236}">
                <a16:creationId xmlns:a16="http://schemas.microsoft.com/office/drawing/2014/main" id="{E3A22568-6FB4-488E-BD0A-85BC416F4D4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727518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5" name="Text Placeholder 5">
            <a:extLst>
              <a:ext uri="{FF2B5EF4-FFF2-40B4-BE49-F238E27FC236}">
                <a16:creationId xmlns:a16="http://schemas.microsoft.com/office/drawing/2014/main" id="{21CEDDC2-5790-4CF6-BFFB-2D622CDD5CC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49463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6" name="Text Placeholder 5">
            <a:extLst>
              <a:ext uri="{FF2B5EF4-FFF2-40B4-BE49-F238E27FC236}">
                <a16:creationId xmlns:a16="http://schemas.microsoft.com/office/drawing/2014/main" id="{9BD5E750-AECD-47A1-A3FF-47F19B88BB7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71409" y="463593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7" name="Text Placeholder 5">
            <a:extLst>
              <a:ext uri="{FF2B5EF4-FFF2-40B4-BE49-F238E27FC236}">
                <a16:creationId xmlns:a16="http://schemas.microsoft.com/office/drawing/2014/main" id="{8FDA3EF2-5E0A-4BD3-93D5-E17B602A968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866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8" name="Text Placeholder 5">
            <a:extLst>
              <a:ext uri="{FF2B5EF4-FFF2-40B4-BE49-F238E27FC236}">
                <a16:creationId xmlns:a16="http://schemas.microsoft.com/office/drawing/2014/main" id="{A95F0409-F437-47B1-96A1-99F0CC4AD4A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5060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9" name="Text Placeholder 5">
            <a:extLst>
              <a:ext uri="{FF2B5EF4-FFF2-40B4-BE49-F238E27FC236}">
                <a16:creationId xmlns:a16="http://schemas.microsoft.com/office/drawing/2014/main" id="{AAB7B070-DAD4-45DC-8021-3AC4C7C1E7F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7255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0" name="Text Placeholder 5">
            <a:extLst>
              <a:ext uri="{FF2B5EF4-FFF2-40B4-BE49-F238E27FC236}">
                <a16:creationId xmlns:a16="http://schemas.microsoft.com/office/drawing/2014/main" id="{30FCE4B7-4020-4CE3-80D2-743F1FBF7FD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9449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1" name="Text Placeholder 5">
            <a:extLst>
              <a:ext uri="{FF2B5EF4-FFF2-40B4-BE49-F238E27FC236}">
                <a16:creationId xmlns:a16="http://schemas.microsoft.com/office/drawing/2014/main" id="{6BF30233-EA38-46B6-B24F-0B312AF1589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716441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2" name="Text Placeholder 5">
            <a:extLst>
              <a:ext uri="{FF2B5EF4-FFF2-40B4-BE49-F238E27FC236}">
                <a16:creationId xmlns:a16="http://schemas.microsoft.com/office/drawing/2014/main" id="{70C54B92-290A-4D3B-BFA0-3F087E7A672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38386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3" name="Text Placeholder 5">
            <a:extLst>
              <a:ext uri="{FF2B5EF4-FFF2-40B4-BE49-F238E27FC236}">
                <a16:creationId xmlns:a16="http://schemas.microsoft.com/office/drawing/2014/main" id="{24337B28-D60D-4D7D-A09B-A051FA6983C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360332" y="5691267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4" name="Text Placeholder 5">
            <a:extLst>
              <a:ext uri="{FF2B5EF4-FFF2-40B4-BE49-F238E27FC236}">
                <a16:creationId xmlns:a16="http://schemas.microsoft.com/office/drawing/2014/main" id="{3F757EBF-ACD6-49D4-B782-50E4208F632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1909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5" name="Text Placeholder 5">
            <a:extLst>
              <a:ext uri="{FF2B5EF4-FFF2-40B4-BE49-F238E27FC236}">
                <a16:creationId xmlns:a16="http://schemas.microsoft.com/office/drawing/2014/main" id="{2A4C445F-1F7C-4E1B-A293-55F9AD8CCA4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74104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Text Placeholder 5">
            <a:extLst>
              <a:ext uri="{FF2B5EF4-FFF2-40B4-BE49-F238E27FC236}">
                <a16:creationId xmlns:a16="http://schemas.microsoft.com/office/drawing/2014/main" id="{3A4A7BBA-3D65-45CF-8DFE-0999D9E8CDF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298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7" name="Text Placeholder 5">
            <a:extLst>
              <a:ext uri="{FF2B5EF4-FFF2-40B4-BE49-F238E27FC236}">
                <a16:creationId xmlns:a16="http://schemas.microsoft.com/office/drawing/2014/main" id="{B4CCA012-C606-4309-9960-03F02F6B585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8493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8" name="Text Placeholder 5">
            <a:extLst>
              <a:ext uri="{FF2B5EF4-FFF2-40B4-BE49-F238E27FC236}">
                <a16:creationId xmlns:a16="http://schemas.microsoft.com/office/drawing/2014/main" id="{7CCF4DFB-57B6-4FEC-BA12-DC90B093E5A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706879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9" name="Text Placeholder 5">
            <a:extLst>
              <a:ext uri="{FF2B5EF4-FFF2-40B4-BE49-F238E27FC236}">
                <a16:creationId xmlns:a16="http://schemas.microsoft.com/office/drawing/2014/main" id="{09690B06-7DD8-4C48-B27C-BC459898957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028824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0" name="Text Placeholder 5">
            <a:extLst>
              <a:ext uri="{FF2B5EF4-FFF2-40B4-BE49-F238E27FC236}">
                <a16:creationId xmlns:a16="http://schemas.microsoft.com/office/drawing/2014/main" id="{D9F09756-C604-45AE-89AB-0A460F56860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350770" y="6710285"/>
            <a:ext cx="1250950" cy="777875"/>
          </a:xfrm>
        </p:spPr>
        <p:txBody>
          <a:bodyPr>
            <a:noAutofit/>
          </a:bodyPr>
          <a:lstStyle>
            <a:lvl1pPr marL="0" indent="0">
              <a:buNone/>
              <a:defRPr sz="1000">
                <a:latin typeface="Brandon Grotesque Regular" panose="020B0503020203060202" pitchFamily="34" charset="0"/>
              </a:defRPr>
            </a:lvl1pPr>
            <a:lvl2pPr marL="565785" indent="0">
              <a:buNone/>
              <a:defRPr sz="1000"/>
            </a:lvl2pPr>
            <a:lvl3pPr marL="1126541" indent="0">
              <a:buNone/>
              <a:defRPr sz="1000"/>
            </a:lvl3pPr>
            <a:lvl4pPr marL="1689811" indent="0">
              <a:buNone/>
              <a:defRPr sz="1000"/>
            </a:lvl4pPr>
            <a:lvl5pPr marL="2253082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7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7" name="Group 3616"/>
          <p:cNvGrpSpPr/>
          <p:nvPr/>
        </p:nvGrpSpPr>
        <p:grpSpPr>
          <a:xfrm>
            <a:off x="419100" y="1295400"/>
            <a:ext cx="9220200" cy="6231738"/>
            <a:chOff x="381000" y="1143000"/>
            <a:chExt cx="8382000" cy="5498592"/>
          </a:xfrm>
        </p:grpSpPr>
        <p:cxnSp>
          <p:nvCxnSpPr>
            <p:cNvPr id="3672" name="Straight Connector 3671"/>
            <p:cNvCxnSpPr/>
            <p:nvPr/>
          </p:nvCxnSpPr>
          <p:spPr>
            <a:xfrm>
              <a:off x="381000" y="1143000"/>
              <a:ext cx="8382000" cy="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3" name="Straight Connector 3672"/>
            <p:cNvCxnSpPr/>
            <p:nvPr/>
          </p:nvCxnSpPr>
          <p:spPr>
            <a:xfrm>
              <a:off x="381000" y="2059432"/>
              <a:ext cx="8382000" cy="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4" name="Straight Connector 3673"/>
            <p:cNvCxnSpPr/>
            <p:nvPr/>
          </p:nvCxnSpPr>
          <p:spPr>
            <a:xfrm>
              <a:off x="381000" y="2975864"/>
              <a:ext cx="8382000" cy="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5" name="Straight Connector 3674"/>
            <p:cNvCxnSpPr/>
            <p:nvPr/>
          </p:nvCxnSpPr>
          <p:spPr>
            <a:xfrm>
              <a:off x="381000" y="3892296"/>
              <a:ext cx="8382000" cy="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6" name="Straight Connector 3675"/>
            <p:cNvCxnSpPr/>
            <p:nvPr/>
          </p:nvCxnSpPr>
          <p:spPr>
            <a:xfrm>
              <a:off x="381000" y="4808728"/>
              <a:ext cx="8382000" cy="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7" name="Straight Connector 3676"/>
            <p:cNvCxnSpPr/>
            <p:nvPr/>
          </p:nvCxnSpPr>
          <p:spPr>
            <a:xfrm>
              <a:off x="381000" y="5725160"/>
              <a:ext cx="8382000" cy="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8" name="Straight Connector 3677"/>
            <p:cNvCxnSpPr/>
            <p:nvPr/>
          </p:nvCxnSpPr>
          <p:spPr>
            <a:xfrm>
              <a:off x="381000" y="6641592"/>
              <a:ext cx="8382000" cy="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25" name="Straight Connector 3624"/>
          <p:cNvCxnSpPr/>
          <p:nvPr/>
        </p:nvCxnSpPr>
        <p:spPr>
          <a:xfrm>
            <a:off x="1733398" y="1070864"/>
            <a:ext cx="0" cy="145085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6" name="Straight Connector 3625"/>
          <p:cNvCxnSpPr/>
          <p:nvPr/>
        </p:nvCxnSpPr>
        <p:spPr>
          <a:xfrm>
            <a:off x="3051048" y="1070864"/>
            <a:ext cx="0" cy="145085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7" name="Straight Connector 3626"/>
          <p:cNvCxnSpPr/>
          <p:nvPr/>
        </p:nvCxnSpPr>
        <p:spPr>
          <a:xfrm>
            <a:off x="4368698" y="1070864"/>
            <a:ext cx="0" cy="145085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8" name="Straight Connector 3627"/>
          <p:cNvCxnSpPr/>
          <p:nvPr/>
        </p:nvCxnSpPr>
        <p:spPr>
          <a:xfrm>
            <a:off x="5686349" y="1070864"/>
            <a:ext cx="0" cy="145085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9" name="Straight Connector 3628"/>
          <p:cNvCxnSpPr/>
          <p:nvPr/>
        </p:nvCxnSpPr>
        <p:spPr>
          <a:xfrm>
            <a:off x="8321650" y="1070864"/>
            <a:ext cx="0" cy="145085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2" name="TextBox 1841"/>
          <p:cNvSpPr txBox="1"/>
          <p:nvPr/>
        </p:nvSpPr>
        <p:spPr>
          <a:xfrm>
            <a:off x="1733402" y="1014730"/>
            <a:ext cx="1317646" cy="27721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ctr"/>
            <a:r>
              <a:rPr sz="1320" b="1" dirty="0">
                <a:solidFill>
                  <a:schemeClr val="tx1">
                    <a:lumMod val="60000"/>
                    <a:lumOff val="40000"/>
                  </a:schemeClr>
                </a:solidFill>
                <a:latin typeface="Brandon Grotesque Regular" panose="020B0503020203060202" pitchFamily="34" charset="0"/>
              </a:rPr>
              <a:t>MONDAY</a:t>
            </a:r>
          </a:p>
        </p:txBody>
      </p:sp>
      <p:sp>
        <p:nvSpPr>
          <p:cNvPr id="1843" name="TextBox 1842"/>
          <p:cNvSpPr txBox="1"/>
          <p:nvPr/>
        </p:nvSpPr>
        <p:spPr>
          <a:xfrm>
            <a:off x="3077883" y="1014730"/>
            <a:ext cx="1255156" cy="27721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ctr"/>
            <a:r>
              <a:rPr sz="1320" b="1" dirty="0">
                <a:solidFill>
                  <a:schemeClr val="tx1">
                    <a:lumMod val="60000"/>
                    <a:lumOff val="40000"/>
                  </a:schemeClr>
                </a:solidFill>
                <a:latin typeface="Brandon Grotesque Regular" panose="020B0503020203060202" pitchFamily="34" charset="0"/>
              </a:rPr>
              <a:t>TUESDAY</a:t>
            </a:r>
          </a:p>
        </p:txBody>
      </p:sp>
      <p:sp>
        <p:nvSpPr>
          <p:cNvPr id="1844" name="TextBox 1843"/>
          <p:cNvSpPr txBox="1"/>
          <p:nvPr/>
        </p:nvSpPr>
        <p:spPr>
          <a:xfrm>
            <a:off x="4368702" y="1014730"/>
            <a:ext cx="1317649" cy="27721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ctr"/>
            <a:r>
              <a:rPr sz="1320" b="1" dirty="0">
                <a:solidFill>
                  <a:schemeClr val="tx1">
                    <a:lumMod val="60000"/>
                    <a:lumOff val="40000"/>
                  </a:schemeClr>
                </a:solidFill>
                <a:latin typeface="Brandon Grotesque Regular" panose="020B0503020203060202" pitchFamily="34" charset="0"/>
              </a:rPr>
              <a:t>WEDNESDAY</a:t>
            </a:r>
          </a:p>
        </p:txBody>
      </p:sp>
      <p:sp>
        <p:nvSpPr>
          <p:cNvPr id="1845" name="TextBox 1844"/>
          <p:cNvSpPr txBox="1"/>
          <p:nvPr/>
        </p:nvSpPr>
        <p:spPr>
          <a:xfrm>
            <a:off x="5686352" y="1014730"/>
            <a:ext cx="1317650" cy="27721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ctr"/>
            <a:r>
              <a:rPr sz="1320" b="1" dirty="0">
                <a:solidFill>
                  <a:schemeClr val="tx1">
                    <a:lumMod val="60000"/>
                    <a:lumOff val="40000"/>
                  </a:schemeClr>
                </a:solidFill>
                <a:latin typeface="Brandon Grotesque Regular" panose="020B0503020203060202" pitchFamily="34" charset="0"/>
              </a:rPr>
              <a:t>THURSDAY</a:t>
            </a:r>
          </a:p>
        </p:txBody>
      </p:sp>
      <p:sp>
        <p:nvSpPr>
          <p:cNvPr id="1846" name="TextBox 1845"/>
          <p:cNvSpPr txBox="1"/>
          <p:nvPr/>
        </p:nvSpPr>
        <p:spPr>
          <a:xfrm>
            <a:off x="7004001" y="1014730"/>
            <a:ext cx="1317649" cy="27721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ctr"/>
            <a:r>
              <a:rPr sz="1320" b="1" dirty="0">
                <a:solidFill>
                  <a:schemeClr val="tx1">
                    <a:lumMod val="60000"/>
                    <a:lumOff val="40000"/>
                  </a:schemeClr>
                </a:solidFill>
                <a:latin typeface="Brandon Grotesque Regular" panose="020B0503020203060202" pitchFamily="34" charset="0"/>
              </a:rPr>
              <a:t>FRIDAY</a:t>
            </a:r>
          </a:p>
        </p:txBody>
      </p:sp>
      <p:sp>
        <p:nvSpPr>
          <p:cNvPr id="1847" name="TextBox 1846"/>
          <p:cNvSpPr txBox="1"/>
          <p:nvPr/>
        </p:nvSpPr>
        <p:spPr>
          <a:xfrm>
            <a:off x="8321651" y="1014730"/>
            <a:ext cx="1317646" cy="27721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ctr"/>
            <a:r>
              <a:rPr sz="1320" b="1" dirty="0">
                <a:solidFill>
                  <a:schemeClr val="tx1">
                    <a:lumMod val="60000"/>
                    <a:lumOff val="40000"/>
                  </a:schemeClr>
                </a:solidFill>
                <a:latin typeface="Brandon Grotesque Regular" panose="020B0503020203060202" pitchFamily="34" charset="0"/>
              </a:rPr>
              <a:t>SAT</a:t>
            </a:r>
            <a:r>
              <a:rPr lang="en-US" sz="1320" b="1" dirty="0">
                <a:solidFill>
                  <a:schemeClr val="tx1">
                    <a:lumMod val="60000"/>
                    <a:lumOff val="40000"/>
                  </a:schemeClr>
                </a:solidFill>
                <a:latin typeface="Brandon Grotesque Regular" panose="020B0503020203060202" pitchFamily="34" charset="0"/>
              </a:rPr>
              <a:t>URDAY</a:t>
            </a:r>
            <a:endParaRPr sz="1320" b="1" dirty="0">
              <a:solidFill>
                <a:schemeClr val="tx1">
                  <a:lumMod val="60000"/>
                  <a:lumOff val="40000"/>
                </a:schemeClr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4653" y="172720"/>
            <a:ext cx="9220200" cy="792248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419100" y="1295400"/>
            <a:ext cx="9220200" cy="6217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81063B-01F8-4299-8F7E-9ED0244219BC}"/>
              </a:ext>
            </a:extLst>
          </p:cNvPr>
          <p:cNvGrpSpPr/>
          <p:nvPr/>
        </p:nvGrpSpPr>
        <p:grpSpPr>
          <a:xfrm>
            <a:off x="415747" y="2452447"/>
            <a:ext cx="9223553" cy="768604"/>
            <a:chOff x="379476" y="2163924"/>
            <a:chExt cx="8385048" cy="678180"/>
          </a:xfrm>
        </p:grpSpPr>
        <p:cxnSp>
          <p:nvCxnSpPr>
            <p:cNvPr id="3658" name="Straight Connector 3657"/>
            <p:cNvCxnSpPr/>
            <p:nvPr/>
          </p:nvCxnSpPr>
          <p:spPr>
            <a:xfrm>
              <a:off x="379476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9" name="Straight Connector 3658"/>
            <p:cNvCxnSpPr/>
            <p:nvPr/>
          </p:nvCxnSpPr>
          <p:spPr>
            <a:xfrm>
              <a:off x="1577340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0" name="Straight Connector 3659"/>
            <p:cNvCxnSpPr/>
            <p:nvPr/>
          </p:nvCxnSpPr>
          <p:spPr>
            <a:xfrm>
              <a:off x="2775204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1" name="Straight Connector 3660"/>
            <p:cNvCxnSpPr/>
            <p:nvPr/>
          </p:nvCxnSpPr>
          <p:spPr>
            <a:xfrm>
              <a:off x="3973068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2" name="Straight Connector 3661"/>
            <p:cNvCxnSpPr/>
            <p:nvPr/>
          </p:nvCxnSpPr>
          <p:spPr>
            <a:xfrm>
              <a:off x="5170932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3" name="Straight Connector 3662"/>
            <p:cNvCxnSpPr/>
            <p:nvPr/>
          </p:nvCxnSpPr>
          <p:spPr>
            <a:xfrm>
              <a:off x="6368796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4" name="Straight Connector 3663"/>
            <p:cNvCxnSpPr/>
            <p:nvPr/>
          </p:nvCxnSpPr>
          <p:spPr>
            <a:xfrm>
              <a:off x="8764524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18B07E4-FCBC-4D15-AE7C-594EECD03AE4}"/>
                </a:ext>
              </a:extLst>
            </p:cNvPr>
            <p:cNvCxnSpPr/>
            <p:nvPr userDrawn="1"/>
          </p:nvCxnSpPr>
          <p:spPr>
            <a:xfrm>
              <a:off x="7566660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B401787-7698-4FFE-B04C-E8C68C4AF351}"/>
              </a:ext>
            </a:extLst>
          </p:cNvPr>
          <p:cNvGrpSpPr/>
          <p:nvPr/>
        </p:nvGrpSpPr>
        <p:grpSpPr>
          <a:xfrm>
            <a:off x="415747" y="1426756"/>
            <a:ext cx="9223553" cy="768604"/>
            <a:chOff x="379476" y="2163924"/>
            <a:chExt cx="8385048" cy="678180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BE01984-9035-45CE-86EC-062AB6AA0472}"/>
                </a:ext>
              </a:extLst>
            </p:cNvPr>
            <p:cNvCxnSpPr/>
            <p:nvPr/>
          </p:nvCxnSpPr>
          <p:spPr>
            <a:xfrm>
              <a:off x="379476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0955DA8-D0FC-4ACF-B5BE-19E7F2B925F4}"/>
                </a:ext>
              </a:extLst>
            </p:cNvPr>
            <p:cNvCxnSpPr/>
            <p:nvPr/>
          </p:nvCxnSpPr>
          <p:spPr>
            <a:xfrm>
              <a:off x="1577340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C598BCB-81F1-4FE1-9736-DA07F727183F}"/>
                </a:ext>
              </a:extLst>
            </p:cNvPr>
            <p:cNvCxnSpPr/>
            <p:nvPr/>
          </p:nvCxnSpPr>
          <p:spPr>
            <a:xfrm>
              <a:off x="2775204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41AA1E1-EE6B-47D9-B0E4-513BA7371590}"/>
                </a:ext>
              </a:extLst>
            </p:cNvPr>
            <p:cNvCxnSpPr/>
            <p:nvPr/>
          </p:nvCxnSpPr>
          <p:spPr>
            <a:xfrm>
              <a:off x="3973068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14969AF-856B-4D7F-BB63-C4B90520562D}"/>
                </a:ext>
              </a:extLst>
            </p:cNvPr>
            <p:cNvCxnSpPr/>
            <p:nvPr/>
          </p:nvCxnSpPr>
          <p:spPr>
            <a:xfrm>
              <a:off x="5170932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13F6013-2420-4A1C-8099-FF202E4CC59F}"/>
                </a:ext>
              </a:extLst>
            </p:cNvPr>
            <p:cNvCxnSpPr/>
            <p:nvPr/>
          </p:nvCxnSpPr>
          <p:spPr>
            <a:xfrm>
              <a:off x="6368796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A5ED7D1-CAE9-4EC5-8D55-B289A9808E01}"/>
                </a:ext>
              </a:extLst>
            </p:cNvPr>
            <p:cNvCxnSpPr/>
            <p:nvPr/>
          </p:nvCxnSpPr>
          <p:spPr>
            <a:xfrm>
              <a:off x="8764524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6D6B9A-780C-4A5E-817D-10891D3E0EE9}"/>
                </a:ext>
              </a:extLst>
            </p:cNvPr>
            <p:cNvCxnSpPr/>
            <p:nvPr userDrawn="1"/>
          </p:nvCxnSpPr>
          <p:spPr>
            <a:xfrm>
              <a:off x="7566660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44C7836-2F77-4237-9E3F-74276E7E57A0}"/>
              </a:ext>
            </a:extLst>
          </p:cNvPr>
          <p:cNvGrpSpPr/>
          <p:nvPr/>
        </p:nvGrpSpPr>
        <p:grpSpPr>
          <a:xfrm>
            <a:off x="415747" y="3520402"/>
            <a:ext cx="9223553" cy="768604"/>
            <a:chOff x="379476" y="2163924"/>
            <a:chExt cx="8385048" cy="678180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3AFA771-703B-4567-84B9-C7ACE6C4ED93}"/>
                </a:ext>
              </a:extLst>
            </p:cNvPr>
            <p:cNvCxnSpPr/>
            <p:nvPr/>
          </p:nvCxnSpPr>
          <p:spPr>
            <a:xfrm>
              <a:off x="379476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F8AA8D7-9A18-4CC6-8CA9-194AD3026FD8}"/>
                </a:ext>
              </a:extLst>
            </p:cNvPr>
            <p:cNvCxnSpPr/>
            <p:nvPr/>
          </p:nvCxnSpPr>
          <p:spPr>
            <a:xfrm>
              <a:off x="1577340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5C9CB56-B42A-4A50-ABB6-BA2B30934E82}"/>
                </a:ext>
              </a:extLst>
            </p:cNvPr>
            <p:cNvCxnSpPr/>
            <p:nvPr/>
          </p:nvCxnSpPr>
          <p:spPr>
            <a:xfrm>
              <a:off x="2775204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7868FF6-5E0D-4EE8-8577-D8EDDD01E0F0}"/>
                </a:ext>
              </a:extLst>
            </p:cNvPr>
            <p:cNvCxnSpPr/>
            <p:nvPr/>
          </p:nvCxnSpPr>
          <p:spPr>
            <a:xfrm>
              <a:off x="3973068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BE553DE-E7DA-46A7-80C8-74B6AF84C3E2}"/>
                </a:ext>
              </a:extLst>
            </p:cNvPr>
            <p:cNvCxnSpPr/>
            <p:nvPr/>
          </p:nvCxnSpPr>
          <p:spPr>
            <a:xfrm>
              <a:off x="5170932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D032CFF-B885-4EA9-8A52-55D3B5256B69}"/>
                </a:ext>
              </a:extLst>
            </p:cNvPr>
            <p:cNvCxnSpPr/>
            <p:nvPr/>
          </p:nvCxnSpPr>
          <p:spPr>
            <a:xfrm>
              <a:off x="6368796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1F13772-E21A-47AD-92B4-43F285A97239}"/>
                </a:ext>
              </a:extLst>
            </p:cNvPr>
            <p:cNvCxnSpPr/>
            <p:nvPr/>
          </p:nvCxnSpPr>
          <p:spPr>
            <a:xfrm>
              <a:off x="8764524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6DA9B82-2DD8-4736-8E7F-F911EEAD33A3}"/>
                </a:ext>
              </a:extLst>
            </p:cNvPr>
            <p:cNvCxnSpPr/>
            <p:nvPr userDrawn="1"/>
          </p:nvCxnSpPr>
          <p:spPr>
            <a:xfrm>
              <a:off x="7566660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F6CB2D7-4599-402B-9CAC-C649D786973A}"/>
              </a:ext>
            </a:extLst>
          </p:cNvPr>
          <p:cNvGrpSpPr/>
          <p:nvPr/>
        </p:nvGrpSpPr>
        <p:grpSpPr>
          <a:xfrm>
            <a:off x="415747" y="4548396"/>
            <a:ext cx="9223553" cy="768604"/>
            <a:chOff x="379476" y="2163924"/>
            <a:chExt cx="8385048" cy="678180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5F8E45B-D5C1-4A33-9C46-B32BB998EB0D}"/>
                </a:ext>
              </a:extLst>
            </p:cNvPr>
            <p:cNvCxnSpPr/>
            <p:nvPr/>
          </p:nvCxnSpPr>
          <p:spPr>
            <a:xfrm>
              <a:off x="379476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E6FD127-7732-4E2C-BB35-9B8891B1896E}"/>
                </a:ext>
              </a:extLst>
            </p:cNvPr>
            <p:cNvCxnSpPr/>
            <p:nvPr/>
          </p:nvCxnSpPr>
          <p:spPr>
            <a:xfrm>
              <a:off x="1577340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406B521-2952-4D76-BA37-4D6BE004CFD2}"/>
                </a:ext>
              </a:extLst>
            </p:cNvPr>
            <p:cNvCxnSpPr/>
            <p:nvPr/>
          </p:nvCxnSpPr>
          <p:spPr>
            <a:xfrm>
              <a:off x="2775204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9B296F0-F8E6-4D85-81F1-9F5FC729D0BC}"/>
                </a:ext>
              </a:extLst>
            </p:cNvPr>
            <p:cNvCxnSpPr/>
            <p:nvPr/>
          </p:nvCxnSpPr>
          <p:spPr>
            <a:xfrm>
              <a:off x="3973068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736E07A-267E-4338-8BE8-F2B68BD707AC}"/>
                </a:ext>
              </a:extLst>
            </p:cNvPr>
            <p:cNvCxnSpPr/>
            <p:nvPr/>
          </p:nvCxnSpPr>
          <p:spPr>
            <a:xfrm>
              <a:off x="5170932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FFFDAFD-644D-436C-A7DC-8320944C93DC}"/>
                </a:ext>
              </a:extLst>
            </p:cNvPr>
            <p:cNvCxnSpPr/>
            <p:nvPr/>
          </p:nvCxnSpPr>
          <p:spPr>
            <a:xfrm>
              <a:off x="6368796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39597B2-E2A6-4382-8636-3A7DC503318A}"/>
                </a:ext>
              </a:extLst>
            </p:cNvPr>
            <p:cNvCxnSpPr/>
            <p:nvPr/>
          </p:nvCxnSpPr>
          <p:spPr>
            <a:xfrm>
              <a:off x="8764524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E507B63-52B7-46D3-B306-CF74F735744A}"/>
                </a:ext>
              </a:extLst>
            </p:cNvPr>
            <p:cNvCxnSpPr/>
            <p:nvPr userDrawn="1"/>
          </p:nvCxnSpPr>
          <p:spPr>
            <a:xfrm>
              <a:off x="7566660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6A363CA-56E2-467A-BF9C-CA31EB218FE6}"/>
              </a:ext>
            </a:extLst>
          </p:cNvPr>
          <p:cNvGrpSpPr/>
          <p:nvPr/>
        </p:nvGrpSpPr>
        <p:grpSpPr>
          <a:xfrm>
            <a:off x="415747" y="5597647"/>
            <a:ext cx="9223553" cy="768604"/>
            <a:chOff x="379476" y="2163924"/>
            <a:chExt cx="8385048" cy="678180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6BA12AA-8996-4AE9-A13E-64B3AA6EA836}"/>
                </a:ext>
              </a:extLst>
            </p:cNvPr>
            <p:cNvCxnSpPr/>
            <p:nvPr/>
          </p:nvCxnSpPr>
          <p:spPr>
            <a:xfrm>
              <a:off x="379476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4F0013E-21E9-4EE8-A5EE-49A866B6938E}"/>
                </a:ext>
              </a:extLst>
            </p:cNvPr>
            <p:cNvCxnSpPr/>
            <p:nvPr/>
          </p:nvCxnSpPr>
          <p:spPr>
            <a:xfrm>
              <a:off x="1577340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0EEF71A-E3F6-4AC8-90B6-C036EB7A34AE}"/>
                </a:ext>
              </a:extLst>
            </p:cNvPr>
            <p:cNvCxnSpPr/>
            <p:nvPr/>
          </p:nvCxnSpPr>
          <p:spPr>
            <a:xfrm>
              <a:off x="2775204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4FC648E-5BAB-4F1F-82D7-844DFE06BE67}"/>
                </a:ext>
              </a:extLst>
            </p:cNvPr>
            <p:cNvCxnSpPr/>
            <p:nvPr/>
          </p:nvCxnSpPr>
          <p:spPr>
            <a:xfrm>
              <a:off x="3973068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91C7779-2282-405A-890A-52CFC2D4E0E2}"/>
                </a:ext>
              </a:extLst>
            </p:cNvPr>
            <p:cNvCxnSpPr/>
            <p:nvPr/>
          </p:nvCxnSpPr>
          <p:spPr>
            <a:xfrm>
              <a:off x="5170932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EFBDF38-BD4E-439E-AF26-548BC71480DD}"/>
                </a:ext>
              </a:extLst>
            </p:cNvPr>
            <p:cNvCxnSpPr/>
            <p:nvPr/>
          </p:nvCxnSpPr>
          <p:spPr>
            <a:xfrm>
              <a:off x="6368796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29B95DD-542A-471F-BB1A-D1B0489CF6FE}"/>
                </a:ext>
              </a:extLst>
            </p:cNvPr>
            <p:cNvCxnSpPr/>
            <p:nvPr/>
          </p:nvCxnSpPr>
          <p:spPr>
            <a:xfrm>
              <a:off x="8764524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732670-B56C-439D-9FDA-9F797F3A6BC2}"/>
                </a:ext>
              </a:extLst>
            </p:cNvPr>
            <p:cNvCxnSpPr/>
            <p:nvPr userDrawn="1"/>
          </p:nvCxnSpPr>
          <p:spPr>
            <a:xfrm>
              <a:off x="7566660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2ECB92D-8F04-4D75-BB68-E279DB2C1B52}"/>
              </a:ext>
            </a:extLst>
          </p:cNvPr>
          <p:cNvGrpSpPr/>
          <p:nvPr/>
        </p:nvGrpSpPr>
        <p:grpSpPr>
          <a:xfrm>
            <a:off x="415747" y="6610779"/>
            <a:ext cx="9223553" cy="768604"/>
            <a:chOff x="379476" y="2163924"/>
            <a:chExt cx="8385048" cy="678180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DF9108F-127C-4AC1-A54E-3629BD1C3091}"/>
                </a:ext>
              </a:extLst>
            </p:cNvPr>
            <p:cNvCxnSpPr/>
            <p:nvPr/>
          </p:nvCxnSpPr>
          <p:spPr>
            <a:xfrm>
              <a:off x="379476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66D9125-EC43-4F62-81C8-E48A0FD4C342}"/>
                </a:ext>
              </a:extLst>
            </p:cNvPr>
            <p:cNvCxnSpPr/>
            <p:nvPr/>
          </p:nvCxnSpPr>
          <p:spPr>
            <a:xfrm>
              <a:off x="1577340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E7046D3-3C44-4A34-81A6-0C46313696D4}"/>
                </a:ext>
              </a:extLst>
            </p:cNvPr>
            <p:cNvCxnSpPr/>
            <p:nvPr/>
          </p:nvCxnSpPr>
          <p:spPr>
            <a:xfrm>
              <a:off x="2775204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65B8714-A4D8-4CEB-BEF1-B69E932DC691}"/>
                </a:ext>
              </a:extLst>
            </p:cNvPr>
            <p:cNvCxnSpPr/>
            <p:nvPr/>
          </p:nvCxnSpPr>
          <p:spPr>
            <a:xfrm>
              <a:off x="3973068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F0F4477-1008-47B7-8DBF-AB8E8A6B8150}"/>
                </a:ext>
              </a:extLst>
            </p:cNvPr>
            <p:cNvCxnSpPr/>
            <p:nvPr/>
          </p:nvCxnSpPr>
          <p:spPr>
            <a:xfrm>
              <a:off x="5170932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CE40478-EA31-4A82-8970-B1D27255399A}"/>
                </a:ext>
              </a:extLst>
            </p:cNvPr>
            <p:cNvCxnSpPr/>
            <p:nvPr/>
          </p:nvCxnSpPr>
          <p:spPr>
            <a:xfrm>
              <a:off x="6368796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AEBFAD9-E521-48A3-9765-5360C0321C9E}"/>
                </a:ext>
              </a:extLst>
            </p:cNvPr>
            <p:cNvCxnSpPr/>
            <p:nvPr/>
          </p:nvCxnSpPr>
          <p:spPr>
            <a:xfrm>
              <a:off x="8764524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ED9B1E8-C612-4B0D-BDBA-1266ABDB5911}"/>
                </a:ext>
              </a:extLst>
            </p:cNvPr>
            <p:cNvCxnSpPr/>
            <p:nvPr userDrawn="1"/>
          </p:nvCxnSpPr>
          <p:spPr>
            <a:xfrm>
              <a:off x="7566660" y="2163924"/>
              <a:ext cx="0" cy="67818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8D9C98E-F85B-4540-B882-F684BAAAC1F1}"/>
              </a:ext>
            </a:extLst>
          </p:cNvPr>
          <p:cNvCxnSpPr/>
          <p:nvPr userDrawn="1"/>
        </p:nvCxnSpPr>
        <p:spPr>
          <a:xfrm>
            <a:off x="7003999" y="1070864"/>
            <a:ext cx="0" cy="145085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B4E148E7-97F7-479A-9BAB-9BCD21AE6C7B}"/>
              </a:ext>
            </a:extLst>
          </p:cNvPr>
          <p:cNvSpPr txBox="1"/>
          <p:nvPr userDrawn="1"/>
        </p:nvSpPr>
        <p:spPr>
          <a:xfrm>
            <a:off x="410460" y="1016457"/>
            <a:ext cx="1317646" cy="277216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ctr"/>
            <a:r>
              <a:rPr lang="en-US" sz="1320" b="1" dirty="0">
                <a:solidFill>
                  <a:schemeClr val="tx1">
                    <a:lumMod val="60000"/>
                    <a:lumOff val="40000"/>
                  </a:schemeClr>
                </a:solidFill>
                <a:latin typeface="Brandon Grotesque Regular" panose="020B0503020203060202" pitchFamily="34" charset="0"/>
              </a:rPr>
              <a:t>SUN</a:t>
            </a:r>
            <a:r>
              <a:rPr sz="1320" b="1" dirty="0">
                <a:solidFill>
                  <a:schemeClr val="tx1">
                    <a:lumMod val="60000"/>
                    <a:lumOff val="40000"/>
                  </a:schemeClr>
                </a:solidFill>
                <a:latin typeface="Brandon Grotesque Regular" panose="020B0503020203060202" pitchFamily="34" charset="0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308177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8" r:id="rId2"/>
    <p:sldLayoutId id="2147483682" r:id="rId3"/>
    <p:sldLayoutId id="2147483687" r:id="rId4"/>
    <p:sldLayoutId id="2147483684" r:id="rId5"/>
    <p:sldLayoutId id="2147483686" r:id="rId6"/>
    <p:sldLayoutId id="2147483683" r:id="rId7"/>
    <p:sldLayoutId id="2147483685" r:id="rId8"/>
    <p:sldLayoutId id="2147483664" r:id="rId9"/>
    <p:sldLayoutId id="2147483665" r:id="rId10"/>
    <p:sldLayoutId id="2147483679" r:id="rId11"/>
    <p:sldLayoutId id="2147483660" r:id="rId12"/>
    <p:sldLayoutId id="2147483680" r:id="rId13"/>
    <p:sldLayoutId id="2147483681" r:id="rId14"/>
    <p:sldLayoutId id="2147483673" r:id="rId15"/>
    <p:sldLayoutId id="2147483667" r:id="rId16"/>
    <p:sldLayoutId id="2147483668" r:id="rId17"/>
    <p:sldLayoutId id="2147483674" r:id="rId18"/>
    <p:sldLayoutId id="2147483675" r:id="rId19"/>
    <p:sldLayoutId id="2147483676" r:id="rId20"/>
    <p:sldLayoutId id="2147483677" r:id="rId21"/>
    <p:sldLayoutId id="2147483678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00584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Brandon Grotesque Regular" panose="020B0503020203060202" pitchFamily="34" charset="0"/>
          <a:ea typeface="+mj-ea"/>
          <a:cs typeface="+mj-cs"/>
        </a:defRPr>
      </a:lvl1pPr>
    </p:titleStyle>
    <p:bodyStyle>
      <a:lvl1pPr marL="247968" indent="-251460" algn="l" defTabSz="1005840" rtl="0" eaLnBrk="1" latinLnBrk="0" hangingPunct="1">
        <a:spcBef>
          <a:spcPts val="176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251460" algn="l" defTabSz="1005840" rtl="0" eaLnBrk="1" latinLnBrk="0" hangingPunct="1">
        <a:spcBef>
          <a:spcPts val="660"/>
        </a:spcBef>
        <a:buClr>
          <a:schemeClr val="tx1"/>
        </a:buClr>
        <a:buFont typeface="Arial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378001" indent="-251460" algn="l" defTabSz="1005840" rtl="0" eaLnBrk="1" latinLnBrk="0" hangingPunct="1">
        <a:spcBef>
          <a:spcPts val="660"/>
        </a:spcBef>
        <a:buClr>
          <a:schemeClr val="tx1"/>
        </a:buClr>
        <a:buFont typeface="Arial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941271" indent="-251460" algn="l" defTabSz="1005840" rtl="0" eaLnBrk="1" latinLnBrk="0" hangingPunct="1">
        <a:spcBef>
          <a:spcPts val="660"/>
        </a:spcBef>
        <a:buClr>
          <a:schemeClr val="tx1"/>
        </a:buClr>
        <a:buFont typeface="Arial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2504542" indent="-251460" algn="l" defTabSz="1005840" rtl="0" eaLnBrk="1" latinLnBrk="0" hangingPunct="1">
        <a:spcBef>
          <a:spcPts val="660"/>
        </a:spcBef>
        <a:buClr>
          <a:schemeClr val="tx1"/>
        </a:buClr>
        <a:buFont typeface="Arial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3067812" indent="-251460" algn="l" defTabSz="1005840" rtl="0" eaLnBrk="1" latinLnBrk="0" hangingPunct="1">
        <a:spcBef>
          <a:spcPts val="660"/>
        </a:spcBef>
        <a:buClr>
          <a:schemeClr val="tx1"/>
        </a:buClr>
        <a:buFont typeface="Arial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3631082" indent="-251460" algn="l" defTabSz="1005840" rtl="0" eaLnBrk="1" latinLnBrk="0" hangingPunct="1">
        <a:spcBef>
          <a:spcPts val="660"/>
        </a:spcBef>
        <a:buClr>
          <a:schemeClr val="tx1"/>
        </a:buClr>
        <a:buFont typeface="Arial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4194353" indent="-251460" algn="l" defTabSz="1005840" rtl="0" eaLnBrk="1" latinLnBrk="0" hangingPunct="1">
        <a:spcBef>
          <a:spcPts val="660"/>
        </a:spcBef>
        <a:buClr>
          <a:schemeClr val="tx1"/>
        </a:buClr>
        <a:buFont typeface="Arial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4757623" indent="-251460" algn="l" defTabSz="1005840" rtl="0" eaLnBrk="1" latinLnBrk="0" hangingPunct="1">
        <a:spcBef>
          <a:spcPts val="660"/>
        </a:spcBef>
        <a:buClr>
          <a:schemeClr val="tx1"/>
        </a:buClr>
        <a:buFont typeface="Arial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5FD33E-5D91-442E-9EBF-47ADF21390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186070"/>
            <a:ext cx="9601200" cy="6629400"/>
          </a:xfrm>
        </p:spPr>
      </p:sp>
    </p:spTree>
    <p:extLst>
      <p:ext uri="{BB962C8B-B14F-4D97-AF65-F5344CB8AC3E}">
        <p14:creationId xmlns:p14="http://schemas.microsoft.com/office/powerpoint/2010/main" val="337043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1B6160-071F-4D70-8409-9EAAE053B4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9655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33B368-0DC6-4C19-AF44-293E46FA8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0DEEC-1F33-4087-B243-BB98720680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8135D-73DB-4B54-8F12-94CF9CC0DE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B6671-48E0-4AC6-AE08-55FE95639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20A6E-6825-4F7E-8221-F2C3874F79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456BA6-1EF2-439E-A4FF-90D796AB06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C88144-5ABA-45DC-B879-202EC187BF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C56E57-BD09-42FB-B5A0-3204882A5B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37B254-5EA0-495A-8228-E33B9FD4DA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57F7B9-90B3-4F0A-B811-83ADDB2063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620312-E3BA-4133-A1D8-0DDE6DCF4F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13A8E0-EE40-4EC5-8E21-B7363FAD60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CB27E8-D376-4C71-BF78-FCF1F23BD5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2233E99-74F3-4199-8670-1F9FB503D2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C23934D-C8A5-4CA6-BE86-5F13B218E7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606EA20-8359-4822-A972-917B77B041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F4D6C24-F7B6-480B-A934-DE169D7DCF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B83110-2B9B-42DA-BBCA-6EFE382235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2F6A6F4-2A87-4178-8985-4E3D4E613EB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D0868CC-1A4F-4B1E-B0F3-26ECFA969FA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8EBEF48-2199-48ED-B917-12998D6D2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AEFF3A1-9BD5-4855-8350-EA8B07CAF80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Easter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43EC376-7C3B-4DD6-8F59-E229637AD8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D5B4C41-0D03-4F1D-984A-751D4DA024B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F16423E-B6CF-4740-9E6F-034A692E0AC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D6AA67D-E077-4641-A360-6FD04A10E7E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E7DF615-11D3-471A-A8EA-3AE6761852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A07DDA2-4FA4-4822-9368-E66B2994D71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4B0F9BF-D1D4-4209-B865-3BF838B4B0D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8E7113D-0766-43FA-A14D-230C37BCFDD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B0A3086-4372-4C33-8CEA-365481CCACF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208D6DA-DD33-4CEF-972E-4DAF5EA74EE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EE00ED6-F34B-4459-993E-EA2E3C5C905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4F499F6-82DB-4F32-840D-81B34022CAF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8672FCB-4FC2-4A86-8BB3-89524238F09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EF36EFF-97D4-41CA-9259-92413664E69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3A37E5A-DC90-4A8E-AD32-8C25BF612A7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5A7BBD3-72F0-4EDF-B1FE-C6A700EECD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BAE8E8F-C25D-4E97-9D65-140782CB6E5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563FD80-DE2C-4718-80C2-A478C4DCC57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405D786-0FC3-4027-A65D-52C5F9DC56C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3C46F76-D98C-47AC-BB85-A11C2C8C889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C03831-3976-4C58-B62D-5DD797E97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26141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B361D8-9E14-4C06-BF1F-C15038AC7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BBF14-378C-4160-A93B-C9449E271D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6C76A-3A3E-4F46-A35E-CBE219C8BA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15F29-3045-43DB-80B1-FF16ABEA0E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9EF55-C1B6-4C9A-8AA5-C25291716C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652152-7BB6-47B6-80CA-58B3675D65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99AE94-4143-4B5F-9DFF-4A22CC25A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E655FE-2BA7-49EC-9693-995DA157BB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Mother’s Day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C37924-5B26-4862-8463-29A03A415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B41037-AD2F-464B-8B41-9516F162F6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91E81D-800E-4B19-9538-05176DCBFE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0F8056-55B5-475C-A97E-4499D91CF4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67CA5A-833C-484C-93F5-9B15BF0126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5893D6-D7A2-45BC-975F-4BC6326B7C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3A17FAA-738A-4C56-BE73-3C7ACBCFD89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A2E7722-4190-4CA5-9CC7-A1767D0E94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D05A2FB-FAE1-4089-A461-30703BE531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673E28D-E261-450C-B294-DCFAEA612F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103708-68DB-445A-A200-C80B92C6E0E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AE648A0-C201-4D73-9F60-F4F203BFEE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3F86A9F-C95A-4F90-8A3D-5651A0A90D4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53045D0-B9E9-4CE1-943F-11D491C2045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C063ECF-DE7D-4C3D-97DB-8968F63F9E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AC67580-E91E-4A61-ABFC-D5242135FFC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AA4818-FD15-4FBE-913C-2B29895A888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8FB7E2C-3C06-47A4-8F97-259F0D10EE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8D0674D-3ED5-423D-BDDF-AD486260A4F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76D6A49-551E-48E2-8830-AD6B751AE7D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732320A-5854-4A10-8940-2E6A0E7BE07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2C54286-C1FC-45E3-884E-0A340D003FA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Memorial Day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8B1130D-A410-40C0-A3F3-3643FDE7C14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E216782-5770-457A-99B1-46DE4D9C810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03B168B-484F-473A-B7D2-7929430003C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664F68D-B2E3-436F-8F4E-0957A092BD4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402AE395-B30B-4739-B8AB-B5185B7F8FD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07A15DF4-7579-4782-B28A-8D99EB87806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588730A-D692-4BC3-B26B-537717CD08B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470D6CEC-1953-4614-B0BA-0DAAE756BCB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CCA38FB-7C93-4D74-84AC-D4F493D5AC0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0ECC1D3-5F65-44D0-A2CC-485AF68AEF7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D462FA0-407D-4AEF-B0B1-A5B0E232F4C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28C7508-9F01-4422-B6D1-E2E3B1FB670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093F1D-136A-4035-BD72-4CFBF24105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751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BBCF5-7586-4D1E-9B5B-86EC4AC983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C74BC-6558-416B-8F77-FBB36EC25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5558E-BBED-4B2A-9DCF-5388E00CD1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845DA-F431-46EE-A8C7-433FA7CAB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C093B2-D5D9-457D-AD59-37FE05F571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88BF21-99CF-42A0-A977-FB70C7F875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FCA990-12EC-47F4-BF17-8664CD97A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D2BBDF-D2D1-4D6D-B00A-342C27A1E0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97277E-8027-4DA7-B18A-44A63835E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AAE76A-ACF5-4FC0-B94B-FA553CFF2F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D3AB63-E30E-4B5D-82D1-BA87E50440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E580E8-8C52-459F-A8AF-E79B882FFA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F28013D-5B57-4D13-85AF-BC1FBE60A0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754A1F-B14B-4011-AFF5-6C206CF878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3712835-823C-4E4E-B816-4A026AD0CA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A44EF7F-21B7-46E8-B2ED-700D387053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6A459FD-342A-4597-A9C1-FC2FECEAEC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D530E0-7372-487F-8F6E-33C80DD2F9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14E929A-4515-4953-8845-1191D9C24E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08663F0-A7A8-45DC-9219-8BE1A966B8B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B8C4B13-04DB-472D-A1B2-77AE47D6D33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15042E8-E03B-4016-9005-DB03B630B7E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Father’s Day</a:t>
            </a:r>
          </a:p>
          <a:p>
            <a:r>
              <a:rPr lang="en-US" dirty="0"/>
              <a:t>Juneteenth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D5D5225-D575-4C91-86FC-FE9F1386D1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D962700-EB24-4658-B22D-B7B4F80ECCC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B9851E0-9519-41D0-A125-A19CA26FA8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32A5DCB-F11A-4CA4-BA37-9F7EE050F70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CA289B6-D0FB-4A92-B191-3B1CBA8D3DC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E7BB94E-E2DB-4D97-BC01-8FDAC77EDD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DFC2834-7F7F-4D7E-ADA9-97A7A23707C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B368E62-EFE5-41FF-AB6E-686449ADBD7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E276B69-8967-421C-89A4-3F7A9364CAF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B69E55F-9A1A-4E67-AF54-4C0543AE730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FAEF41D-3B8C-43E5-8080-FB5F2EB08EB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069962A-F57A-4005-83D9-ED20EB46E07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EA203E1-28BB-4446-AF5D-F6F39CD1EF7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B52F1C3-8884-4790-B8CF-826A600527F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1961A2C-1595-4712-AD74-7F71C63B6F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86AB74D-B8B4-4B5F-A5B1-E8A663C271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20959D5-1907-4B23-8818-F4F08785AC4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2934964-DD74-4E4A-B586-1AA1425E6BF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C9BC189-BE6E-461B-BBDB-09F92BA241E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BD9F696-82FD-435E-A5B2-0F0936B3603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5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8895B0-0DD3-4589-8771-C9515F9645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1692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449E42-736D-4021-A98A-A0A9C557A5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72170-CF45-41B2-B8B5-BB0EF345B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946D4-7C7E-451D-9E45-D50A5AD76A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0D883-ABFD-498D-B21B-DD3E7ED77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510695-F7BF-494E-9A12-71A4B3C518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274EE5-6F9E-4E65-BB84-CCA00AA612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2EB1E7-E411-4FEF-AC8A-5A87F7CD59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F13C49-6732-4BC8-A43C-C568956BAE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DE7BCC-99E7-4C9F-8089-1FA0CC4D58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Independence Day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97669F2-B5F3-49DC-99BF-2D2ACE475B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FBA00DA-5949-45F8-86CF-2777F2A0D3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43161F-6F10-4417-A20D-84F1B4DBF6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8F1DF31-641B-4ABF-B040-252E6FB785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99A7A2-FE64-4E2F-9F47-C9EFB9F6E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98A23E-E769-494C-8723-C15CE7102D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75D418E-0D46-41B3-A57D-266EA8C770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89B045D-7B33-4EEB-BE4A-5DCA55BD01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41E46C4-F31B-482C-AC5C-6B716D53847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8EF955-513A-475C-8AC4-10562C6CF4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5638EAB-031C-4843-BF0F-FB022FF5667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26E81CD-02EE-4935-9D42-1522C43D101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035BBF4-0D73-4F0D-90D9-C28D00D5385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1176761-F971-4525-A4E4-87321E9AD9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0E9161-6B0B-4007-ADE9-E3CE76A37FB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3218EC-C28D-4AB7-91BF-86A8424A9D3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7AF4FBC-9DB8-4BF2-9AA3-8F91667549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ED054EC-F734-4B89-8B0A-9834C67CB5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C456C25-DEC2-4C93-9E9D-CD80A746271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A63D5B6-812A-448D-B52C-F0F466E0C61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95AF277-9199-481A-980C-FF7E671BF80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F661525-03CD-44A2-80CC-A5AE669FF07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03E52B2-0552-4DC0-B6AB-BB611264842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B754337-D216-4BF6-A132-D40EC6BC769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7DF4C32-C8DC-4326-A0EC-1FEE9272C5D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014DEC7-D65C-4141-86C4-C109A5B065E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06FBE0EA-370E-47C7-8B5D-7F8647AAE6E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BF4E67B-4BC3-4B47-B509-DCA0F4643D5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47175E7-CFB9-4346-A341-62FD2B101C8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7AE3718-DA9B-450A-92EB-605D20C999C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C2EA82A-B1A7-4938-AF4F-59F4E6EC8BD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972DD2B-3B9C-4DE7-8825-858F9998A89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87D1EE0-0655-4572-89F3-5356209D58D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E11B1-3143-4FA2-BCA0-0B64884F38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680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DA28A-31ED-4243-BC9D-87018DF15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127E-F0F4-4A70-A80D-3FBCAD5E9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6F178-A7D4-417C-984C-C1A67C75D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3D89-9919-4288-A20A-C34FFCD95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27364D-7AD4-4BB4-96E6-67622D1E0B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47079B-D900-4288-B51F-20D689D424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1D3531-58D0-41AD-83D4-69880CCCB5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BBCD0F-9398-4E92-8BE4-E8D72A9FC3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C3F626-D161-412E-810C-DADAC1D99F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3EAB7F-3A33-49C1-AB68-E4074F7E5E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4C5AD5E-81D4-4BCF-ABB9-57602B9AD3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401C3F-5829-4F8E-9465-5B6065997B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FB5BD89-B8D2-421F-B111-7E39CA3E50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A5F3FA2-5E89-441E-A0DD-BCDA20E319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60118B-23FC-4D28-84AA-964F2CF291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9F93FF-372D-4A34-A472-A35028BC95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3B1ECB2-1A1C-43DC-8625-25F9F5697A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0E3AB91-9753-4529-8B84-BBDE8E2260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FFA803C-F1E8-441A-8730-7FD8EA98A59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0B90F3-183C-49CE-A9A8-E0204779A61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4515A7B-9371-4D39-98EF-06F23434FB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85F5D1-813D-4C8C-AC38-FD1E1C9A2AF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58B648-79C0-4C51-BEFF-5BFCF537F57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DF36FEC-33D3-4CA9-8B8C-20DCA76542C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EC5BEDF-6895-484C-94E0-D5D3A903C75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A88A411-AC20-4040-8312-87656CFDE5C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9CC1685-BECD-4B78-A63D-FB0DBF43421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BB36D51-5214-4FA8-A8D4-750C461B574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5AE94EB-B2A7-46B7-B00E-B62899E90ED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39E0791-1BD0-4141-8EF3-83E22C865C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43B93AA-4807-4CCD-B0A8-81F9CB8D86F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E4751A-F535-4033-812D-618E77E070F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515A237-AD40-4206-82DE-0D09626C23E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655EA45-2C24-4572-A172-82DA46877CC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195CEFB-FC69-49D2-B674-852E34AF8B6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5A8EE11-DF2B-48E5-8A04-215D883C311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84D1EB8-9C8F-4185-B1F2-70B45E93FC8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0B8E46B-88DD-42E4-BE2A-9C8F3843E8B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C438FF6-87E0-48D4-B1CF-B35D1379DAF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8051783-AED7-4321-9F56-05F2C16615A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947AA61-08C5-43D1-B2C0-06CB6D0A95D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EBBBEF7-E864-4173-9AD3-EAE5284A2B2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07D55F-71C7-4DA7-8AF9-2B7400AD6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A4987B-EB66-42AC-8A5C-E322CDC280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710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78B606-DAF2-40EF-8E4C-40F200A59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61657-A97E-4AF1-8B7B-EECF7CF7D0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F70CB-0F18-4AC3-B512-FDE3271422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CD344-DDD7-443A-AA0A-C36EA39D3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95BD64-70CA-4299-85B6-4188546C62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CEDDB0-38DC-4808-B3A9-0773EECE5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333230-B8EB-4BD3-80A4-D1BC8E01ED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DBE2F7-CE50-4D0D-AC01-E7CADE492D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865490-85D4-4744-BE58-645ABBC0BC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Labor Day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3D93236-4632-4581-813A-55E343E505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878A7D-6D4F-4182-B2A2-09BBB15847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18BE44B-E34A-4C96-9A7C-AD012416AB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F06E5DA-BD6D-488B-9DE8-B16E609810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42DC8B-A6E4-4688-B8CF-2F0C99EBCC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DB889F-4EED-4630-A3E7-CCAE2C610F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1126CB-04FF-4AE0-A489-7B4241B465C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92CBCB-D769-4E5B-A570-5783239316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8588E34-F20D-4B38-B440-C76860F9CA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159E852-8D52-4177-B380-E684F2B189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181188-17AA-4333-9636-98BAEB8C8A7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AD3DC68-F80E-468B-A4E5-903A420717C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BF62FB3-AA7B-4587-81C9-5AFB07B94A6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F82AD97-452B-4A3C-A387-A37CD7D4809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6E10B78-0AE1-481E-9FA4-485F2E492AD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2FB3D9-E8B4-4436-AAF1-ADEB38C2F03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35A9254-2087-4F96-AAEF-3A5FBF4DF7B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EA9DBEE-8A46-48E4-BC02-433595CAC23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4559096-3FEF-485A-8583-3428C3BB76F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6B03ABA-3FA1-44A9-B81B-658CE218AD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927B2ED-268E-4404-BC22-418303AEBB7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BE55C66-B280-4731-B0EA-85DA0D48D0F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543695C-1789-42AD-BBCD-1A74EED1CA0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B14EAA0-3EB7-4943-B29A-6E414AE4C0E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884AFDF-1343-4B15-90E5-490C87E7174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EFC833C-E3A0-4C63-BE9B-092E3B1882E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3DEAA02-CE09-45F4-8AF1-04D587E3088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0117702-F7D8-43A6-B6F6-F6257F49817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1847873-DFDD-4A2D-98AF-2B26A4D0563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9678CEC-1020-426C-AE9F-D378BCD5162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1CF149A-D36D-4D28-9E3F-15CD39A7409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44542AF-48C7-4712-86CA-8A91370755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9BACF19-841A-4013-8631-009F438141C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4DDEBC-2C4C-4EDA-A0C7-5B628B00EC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47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8C80AC-519F-446B-9266-4829742140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6D0A4-F7B0-400A-81A5-1CE69D2779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DB1B4-2017-4583-B814-322B8EC603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99495-D5AB-4D96-B362-D422BA787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FCA429-5244-4B4F-A3F4-B19F07AAB6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8D9B32-CA22-4DF8-9FB7-858226E531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A1AE68-08BB-428B-B188-18B0DA18F4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C18868-B24C-45D8-89D7-ADABBA78D5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C7A272-CE6B-4A7D-8469-A0DFEE82AC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A31B9C-C190-4FDA-AE19-53466E45EB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0C12B89-E18C-4957-9AFF-B209762A27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BCA688-DE01-44DE-88CE-E528DFEC03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942F65B-9493-46C9-BF15-45E1443A8C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2B8EF4-FDC0-432A-968F-BDF6B59AF1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BDB540D-7DA0-4211-8FCB-5C34D2AD9D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947B832-6302-48B9-B28C-9C4985A2D4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Columbus Day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3237BC3-685F-420D-AA81-409F5BB056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2B0A5D1-04CC-4B86-8560-F4568DE5B5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6FECB1B-BE31-47BF-8381-823D118CD33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2A572A8-027C-4875-B89F-BD0B8AFD14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ABF1B69-6AA9-460D-8BFE-1459E2FACE3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256A143-A57F-4BD5-99C0-C97BBAE8C6D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720FB37-6EB0-453E-9E77-C7A32876380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B1CD355-5015-43D0-9C1B-5261ECB63E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8B1542F-10FF-4CFF-842E-A6CEC487A24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5ED4FE7-643A-4F40-A0BD-1BD465F900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0009CC6-6766-4317-A8F9-B38E781E90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F97D9A1-CE4A-4D75-8985-2F6643B3959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357240C-D567-4317-A566-50A05801116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6959242-5823-47CA-B2F3-252075D43E7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ADC09EC-39D5-48C2-A6A5-FCB7CB7CE63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686DE0B-8725-481C-8D81-A169816FF10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39BB49E-46CF-439E-AE92-D8150350618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4852601-3395-4A8F-82A2-17A61A34781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FC44E45-2B87-4796-A75C-5EE56C1DE3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F0D1E12-80E4-48E0-A658-E5699BA6248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FFDEC07-6F51-43F1-B824-9A5233B869C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Halloween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CD7AF50-6461-4E3A-A107-82962D1EA39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652DDD3-367B-48B8-9F3B-C6166F38260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D6B74FE-69EB-4257-8CDC-26EA8F55AB8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074C5A6-449D-467A-8119-76EBAFD4A7B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784BBB4-6FFB-450F-80DF-C00362B3743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7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9B0A0E-49AE-4545-BB16-AF749CC54C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" y="228600"/>
            <a:ext cx="9601200" cy="7370763"/>
          </a:xfrm>
        </p:spPr>
      </p:sp>
    </p:spTree>
    <p:extLst>
      <p:ext uri="{BB962C8B-B14F-4D97-AF65-F5344CB8AC3E}">
        <p14:creationId xmlns:p14="http://schemas.microsoft.com/office/powerpoint/2010/main" val="1973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BB04E-2211-4152-AF7A-83ED4434C7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0E052-2598-4021-9355-1A3838296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A39C9-3AA2-43DA-B951-DD80666AC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027B8-0F0C-434F-8E9F-01A3E5E9C2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AB2F65-C3CD-49DC-B62E-47183EDCB4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4D66E6-07EF-4868-BE5A-906F67C4B0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AA1709-CE3C-46B5-B910-BF52C4796F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A70894-ECDA-4869-BE70-35BBFEBED9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5AE003-F897-4D24-B614-B597C87F71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A1D4FB-CD8C-490D-BC5A-C3E9077772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Election Day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FBDC32-6CBC-4D7D-81F7-8AA34F579E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2E5871-A725-44B2-BE22-453D0069A2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7A0313-F835-49F3-A3D6-84790E15AD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Veteran’s Day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8C1A816-591B-457F-934C-FDF83E77D8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988450-03DE-449C-99D0-B593CBA348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FE0C56-D042-4575-A6F0-4F530D74E0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ED8D776-D02F-4442-935C-50D2A154DC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A4C8965-8FC4-4DCF-9618-A93BB037F5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D1E9E3B-39C3-496E-A711-E6C505086B3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72350DF-19C2-42D4-AA52-C9C16944F7D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064436F-AB6C-4728-AA51-A6B3B6E8E9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1871BEE-8449-4568-985C-666A3E280CB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931FE4A-1BAA-42D7-BA01-62EBBD6612D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8A4A47E-8C9A-41E1-BDFA-D49203E4F5A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FD3A72-0E6C-4F1B-94CA-02F7D1E352E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CCFD5CD-3679-4CB6-8F18-689ED5EAB8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Thanksgiving Day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5272CF-1650-4FBE-B9E8-DCC25CD3864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4CAC22C-6BCA-434F-ABCB-3095769B744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0504609-9447-4C23-A2FE-260C7B9A6FE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32A84E2-A4D3-4963-85A3-81CE2ED4DD8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8153C7E-82EE-4953-811A-6437F23676F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BE08DDC-ADDD-45F3-BDFA-152987C46D8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969D511-7224-4CD6-A733-5EA81FF5307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88B663A-8922-467E-9EF7-B1CD015F275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B1AB4A4-C992-4C66-AFC3-29247E92E17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5D7755E-FFA2-48E2-99EC-687155CFDAD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9C460C2-0D82-49C0-BAFF-B8CAAC49082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66FE567D-879E-4C34-91DE-8362DBA3FD1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26B579-A2BA-4C04-913F-75B241C9505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DDEA6B5-7E69-494B-8669-8A17561036B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6BBED49-46BC-40A3-9D63-4BC89EF8FF3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3E0EFEB9-2C29-46FA-AB08-C9D53A49AAD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1BE2A-1E27-4A97-9437-5E394E51B4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904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EF21E-52AD-44AF-9A0C-D10677DDF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E917B-8ED6-4148-8A98-EE8C0338B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E8956-7923-437B-A219-245C83204C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87F6C-9D6B-4856-A7DE-9680D45463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13B696-3A89-406B-9A62-6A1937F14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A3C4F1-74A0-4D26-93B9-B1169E1B4B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3755BB-3AE5-4AB7-BD74-9CF075F4A8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E3A775-F801-47DE-9334-BD890792E0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B91629-54FE-4E9D-A512-19FC86B5A7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3363D1-697A-4EA3-AF53-E441E55033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E21A8D-9A05-4256-A556-5A19D9EC31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C42164-AAF4-4D61-9437-5DBF2B2E09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4ADE7D0-1785-4187-A7C0-B2DF929A58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B4F8822-CD07-45AD-A2F2-7CFFD73CE8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EC43AE-8195-494A-B619-18DAE248EC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E4B56D5-477F-4181-868F-5B0B50C27D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BCEB8B2-9A44-4D62-9A73-3B1CB7FA5A5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C0DB19-F6FD-4C91-9B19-923E9AF5B0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73A5FC5-502F-4528-8842-D5C1C2C274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B146D1C-9C4F-4B3E-A9FC-4DA426F514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28405D1-9707-4112-8B27-8EB8EB7D3F0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F2B6993-11B2-41D5-A1CB-92A1C4BB035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ED6E7A6-94DB-454F-A0FD-0020239030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ACA7BD-16CF-48F9-803A-E23D4FC6C0B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09DCD71-5DB1-4FE3-B2C1-9C80667569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925F778-08B5-42B9-BA3D-A99CEDC3E0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D206127-38AE-4BC3-93D7-E8A9235AFA2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4C8FAEA-C089-49D0-AFF3-1848F5893DE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Christmas Eve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638883A-56E1-4480-9B0B-6F76D288A8C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Christmas Day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179F5D4-8161-42D3-A360-D8B2EF78910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0EF8D4F-FC32-4866-8E0D-B4999A77F69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976BB56-3F17-4873-97DB-A3FA8865844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6CF7A87-47E2-49EA-921A-BB675479D40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C6D6A32-B383-4CA7-B73F-99071FBFCBB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4D9CAE0E-DBD5-44C7-A31C-927BE55967D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New Year’s Eve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5D21690-6143-462A-9D37-2DCFBF71B00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1C843D3-06EE-473A-9D9C-DFAD0F356E9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08600AB-EA75-4F2A-BF2F-775B9E6B54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535E007-F1EB-44D3-8F00-EB8B01C15B1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D178EC3-25DF-4B52-B0B2-3B065A34BE7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C454ECB-1F74-4B7F-80C0-22D2F05BC0D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A2BCEFC-E9BE-4279-ACFF-2F69AD1C2D1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058E6-C39A-4E94-B07A-F04D5AAD28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606B3CA-391C-4DE7-86FF-BE2B5ACB21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BE84D3-9903-4262-B06F-0CD8185444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B92034-E385-4D9B-BC9E-4AF38A14D82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A59EED-DF36-44D9-89E5-5BE9253D49E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C759DA-694C-4C04-8F2B-610F577670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D27B2A-7DC1-4F57-B470-2FE14BA461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F4F641-A7D9-4ABC-A39B-1C142B193D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4200BD3-AEE7-4945-9566-09B8A292745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0D3E80D-CDC8-4F59-9F49-D891F258AF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B7DB8A-ECDE-47AA-AE96-85A706A03C8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378D739-90F3-4E05-9FEB-CC907F94F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A7A3CFE-A64C-4A02-AD29-5BB78AE56B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8C53-4AF7-46B9-AF2D-79ECDF73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4BEF9-B32D-4583-BBF5-EF9CCF830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BF3A8DE-082D-44E0-ABDE-4850DA19DE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6393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496BBB-8C93-4772-8A5A-FA56874390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A3779-EBBC-4A67-ABF8-2427E72DAF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31683-5D4B-4906-BD4F-05C4D0EDEB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2FB59-22F6-4803-A200-734D6312CF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1E4CAE-54A4-48EB-8225-1DFCD79B14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66F1FF-5D2C-4823-88A7-99C7E51330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34FDD4-1FE9-46FE-8375-F2C2B736D4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New Year’s Day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AF2313-6AB8-4734-BA86-522F60797F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6B4138-D3E5-4290-8705-F89055D3E0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7C9DFE-88E4-4C48-B334-BD4A4F14E2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AE176E-74E4-4FC5-93E1-78B25492E7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DBEA5-04A5-4731-BB9C-FA1435B8E9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4D2B80-1CE1-4423-8E1A-15732F69AF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106521D-9A54-4249-9216-303C21C61C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339401-FD8D-430C-8E15-272DC5D878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DD94AF-CB7E-43C2-8694-EA8334045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FA37705-818F-45CD-9CEE-77703984BA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BD2623-EEB8-4501-852A-FC090987C79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5AB7B66-F0EF-4AD8-A4F4-E106091328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681334C-F258-4DE7-A3FD-3AE9B6834E8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761BD08-B3BB-4C95-AEA2-F3BF1238075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792190D-3C7D-4EAD-AE30-D388220D05D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5542CF0-8AF8-4854-9799-0DB5F8D3A69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Martin Luther King Jr. Day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FCF6CF9-BCC6-40F8-8471-0FF19F3649C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9DF7234-DF61-4FB9-8430-004A7E751C0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EAB152B-DE41-4E52-BCA5-EF6BEB3167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02031DE-C7F0-409F-8E50-A5C9FD6DE3A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598E20B-D730-4190-85F5-6D0B93D3474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DB35284-4FA1-4900-9A12-6B127C55D6B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6F897C8-08B9-4246-8FE9-1FD8F4BF177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5FA2955-BF7F-44C9-AFDE-00E1F90851F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C02DB88-3A49-41A8-9C93-5682E3CBEDE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BD30F36-0EB3-43C6-B4CF-F333761D34F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A9EACA2-C1B7-4AB3-9B88-A75F7C4F4C8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DA00B3C-AFDA-4726-99CA-7823A254A4B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2E8C29D-5F14-479D-A2BF-5856E3AAD81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9BD6665-88C1-4387-9FC0-853DDDA41B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B2D3BCD0-A041-4D66-84D3-2FD2D092E6D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745F9307-EBAD-477A-A4AE-A297415FF0D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8CF3550-ACB5-4C20-9662-B9CAA322AF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A28E1F8-CE34-417A-937B-B5106E30810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7560E4D-5070-4B96-A353-4E4F793456F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3DB75-D15B-49BA-B51E-4D2A28CA5F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198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2D56C5-6A4D-412A-8942-DE4017EBC7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4F0BC-CE0F-476E-8F70-13A2CD28F4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2DF6F-1421-46D6-A2A8-656B2118F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456C1-9AFE-464B-874F-5411EE036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BED2D8-AFB6-4A8E-8821-AF695CBCF2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A42C3F-1751-43D7-B4A1-634761F453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95A690-B872-42D4-8684-1B108B4D1C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84B64A-46D9-4A1F-B2ED-FBD85DF7DC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32D305-9F0B-416B-A80B-AA7DDAF66D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422CD5-4C71-4B64-955F-370981BDEC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DD64211-DC69-4F8C-8F5E-8BE6BEA65D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A40A9E-C5D6-4949-BA3A-9EDD26C93E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C3037B9-F3E4-435F-BCA4-5E9E0F3437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0ECFEE-B87C-4DEC-B30C-992BEE9659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4F6AC95-D387-4FC9-B2CA-64664407CB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48B457-6C32-4AE0-9098-7A09EEBE8DB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Valentine’s Day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E3AA6B-5842-42F3-BFED-F259FC4114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A3F857-8F57-4CA5-9A4A-DDC905FFACF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9396805-3F2D-477F-983A-B97608762AB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2159B89-1051-4CAE-AA0F-6B7CBACDA6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7943D0-8C5E-4F4A-8906-44A0B56C7F1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D9100F5-469B-445A-9860-F46E3E0ABFC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83B68DC-0B68-473F-9538-F9A5BE9CC33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President’s Day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84B9336-4339-4858-903B-582CCF42E36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9D99AB1-DFFE-4B20-8A67-09CC9C2EF78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F2DE81B-7F94-46F8-B324-51D321B00F0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438F059-75CC-4FFC-B3C4-743FE2B8C82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C959854-FB44-436E-9549-500EE7D1BD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9470121-640B-41E4-9357-03C80C42074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2EECF89-5C76-482E-B777-A8AFD2F3DE1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20FF0DA-B5C9-407A-90C2-A8963FCA4C1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1380EAE-5042-4423-9529-13F2A3700BE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E73A698-3418-4351-8716-706511EDD5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FBD4751-A901-43AF-AABD-DB558ECBD4C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064D6C9-7A37-4F30-8AA7-4D93C272295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ADC4D44-2E89-48F3-8B7E-9E542353230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9133FDA-AE0A-4B22-A3BE-E8DBC9368C0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4CC66F2-2DA1-49D4-A20A-5A70982384D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5879340-6579-4257-A126-0ACBDBE0178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DAEB7D1-D45D-4CAF-A9B9-6C8E06E8C8D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A6457AA-8DCD-4119-8D16-0639444BDED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4485158-F9B9-4A01-A99D-39FC51BA5F7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719B2-01E0-4BFD-A8C7-45844451F8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550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2AAF73-9750-49D1-B662-C5A60FA258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619BB-5293-4320-95CD-93CC3CD09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1FAC5-20B1-463C-84EE-F97B74BE72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C08F4-F6F9-44AD-BE69-8548C7E87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9D0CF2-77CD-4C5C-B147-DF320191D0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304E4E-D5CC-4583-9E9B-37D253BA25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411DE1-FB8B-4E2C-9590-38394845D8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AC048D-E2BF-4221-ACB4-70ADE27E3D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93FF22-5488-44F6-961B-D8410000AA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7AE02F-CF8C-4A69-A4C4-ED4C7346B2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99ACF8-15B1-4494-BBA8-EFEA96A360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63873A2-E366-469F-A7F5-6A77390308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451BE6-26D6-449D-9717-CF9EC76810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F48787-CED8-4B7D-B455-0537B80069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D8CB24-9365-4606-A932-8BA26A882B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4110B28-F616-4324-846D-35ECE1554C3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247D73-3F69-4AD1-87E9-8885FB0404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01D3A7C-554E-40B3-9A09-663DD636874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7D43198-F220-40BF-BD8E-6220C633B29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St. Patrick’s Day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F48EAF-753E-4334-8C72-60B7528927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AD074C5-B124-40D1-9399-65A6C50228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C8BCF8A-85CD-4381-B7D2-052BAE6DFDE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4448064-B4D6-4244-AD97-2D43F30E8B5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1AA3074-E0D6-4943-BBF8-E3E0601ECF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614D50-1979-4C52-88D1-0BD07C08085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00872A1-6EA9-492B-9F0A-99ED936CC11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63FD1AC-7533-47DC-8F9F-90F813A37E7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A5D6786-316A-4334-89CE-0743FEC5DA6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92F95AA-7A01-4299-BE1B-6D7054F3AD9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E00178A-6CC0-49C9-AB8D-493C0970AE2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88F5BC7-E238-4EBE-9602-035F2800B7F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1E082B0-4EFC-4A0D-81F3-DAF41655852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71F3374-2D0F-4D05-A094-AAA6AF9E012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2A8C4AA-6836-4F07-AA10-96652EE586D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400B71D4-43CB-4853-8441-0DEAB648B63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3A65C19-8D5F-4556-934C-25567EF56F6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7B60C97-55ED-4237-BA13-585FE72DBA4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50CAAB7-B753-4566-B19F-AB07482A489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730181D-C6C1-4112-A2B9-BA90D95F3D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2481FAE-39FD-490D-8A8D-1FA00892CF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2676C65-F9C4-4FF0-91F0-B72AA5F1D21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242D7FA-5E93-4D13-B91B-78437736217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Calendar July 2013-2014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2RingCalendar2013">
      <a:dk1>
        <a:srgbClr val="755C5A"/>
      </a:dk1>
      <a:lt1>
        <a:srgbClr val="FFFFFF"/>
      </a:lt1>
      <a:dk2>
        <a:srgbClr val="000000"/>
      </a:dk2>
      <a:lt2>
        <a:srgbClr val="E9E5D6"/>
      </a:lt2>
      <a:accent1>
        <a:srgbClr val="51A588"/>
      </a:accent1>
      <a:accent2>
        <a:srgbClr val="F7953F"/>
      </a:accent2>
      <a:accent3>
        <a:srgbClr val="4EB8E3"/>
      </a:accent3>
      <a:accent4>
        <a:srgbClr val="FFD24C"/>
      </a:accent4>
      <a:accent5>
        <a:srgbClr val="9E5BA4"/>
      </a:accent5>
      <a:accent6>
        <a:srgbClr val="EB6553"/>
      </a:accent6>
      <a:hlink>
        <a:srgbClr val="4EB8E3"/>
      </a:hlink>
      <a:folHlink>
        <a:srgbClr val="FFD24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2RingCalendar2013">
      <a:dk1>
        <a:srgbClr val="755C5A"/>
      </a:dk1>
      <a:lt1>
        <a:srgbClr val="FFFFFF"/>
      </a:lt1>
      <a:dk2>
        <a:srgbClr val="000000"/>
      </a:dk2>
      <a:lt2>
        <a:srgbClr val="E9E5D6"/>
      </a:lt2>
      <a:accent1>
        <a:srgbClr val="51A588"/>
      </a:accent1>
      <a:accent2>
        <a:srgbClr val="F7953F"/>
      </a:accent2>
      <a:accent3>
        <a:srgbClr val="4EB8E3"/>
      </a:accent3>
      <a:accent4>
        <a:srgbClr val="FFD24C"/>
      </a:accent4>
      <a:accent5>
        <a:srgbClr val="9E5BA4"/>
      </a:accent5>
      <a:accent6>
        <a:srgbClr val="EB6553"/>
      </a:accent6>
      <a:hlink>
        <a:srgbClr val="4EB8E3"/>
      </a:hlink>
      <a:folHlink>
        <a:srgbClr val="FFD24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D170D5BCF7247941969532C298561" ma:contentTypeVersion="13" ma:contentTypeDescription="Create a new document." ma:contentTypeScope="" ma:versionID="a8a2d898fce98acb601182ceff27a0d6">
  <xsd:schema xmlns:xsd="http://www.w3.org/2001/XMLSchema" xmlns:xs="http://www.w3.org/2001/XMLSchema" xmlns:p="http://schemas.microsoft.com/office/2006/metadata/properties" xmlns:ns2="a3b0b6f5-45b6-417c-b616-a2fdc39bfd94" xmlns:ns3="2e76e06e-6dc9-41d1-8a9f-c03742f3a7a3" targetNamespace="http://schemas.microsoft.com/office/2006/metadata/properties" ma:root="true" ma:fieldsID="00def09be3ec15680e41e892b968b287" ns2:_="" ns3:_="">
    <xsd:import namespace="a3b0b6f5-45b6-417c-b616-a2fdc39bfd94"/>
    <xsd:import namespace="2e76e06e-6dc9-41d1-8a9f-c03742f3a7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0b6f5-45b6-417c-b616-a2fdc39bfd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f3fd32b-b413-49a2-949f-b4baa8a263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6e06e-6dc9-41d1-8a9f-c03742f3a7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c8407ad-7fbe-4d71-8002-5891a13565bf}" ma:internalName="TaxCatchAll" ma:showField="CatchAllData" ma:web="2e76e06e-6dc9-41d1-8a9f-c03742f3a7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76e06e-6dc9-41d1-8a9f-c03742f3a7a3" xsi:nil="true"/>
    <lcf76f155ced4ddcb4097134ff3c332f xmlns="a3b0b6f5-45b6-417c-b616-a2fdc39bfd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EE2E98-864D-4CE2-81FC-CF35BF1C8AAD}"/>
</file>

<file path=customXml/itemProps2.xml><?xml version="1.0" encoding="utf-8"?>
<ds:datastoreItem xmlns:ds="http://schemas.openxmlformats.org/officeDocument/2006/customXml" ds:itemID="{EED5FBEA-B949-4D4E-9701-9CBD0A1EEC13}"/>
</file>

<file path=customXml/itemProps3.xml><?xml version="1.0" encoding="utf-8"?>
<ds:datastoreItem xmlns:ds="http://schemas.openxmlformats.org/officeDocument/2006/customXml" ds:itemID="{131BDFA8-F572-48C7-B71B-511F09AFD365}"/>
</file>

<file path=docProps/app.xml><?xml version="1.0" encoding="utf-8"?>
<Properties xmlns="http://schemas.openxmlformats.org/officeDocument/2006/extended-properties" xmlns:vt="http://schemas.openxmlformats.org/officeDocument/2006/docPropsVTypes">
  <Template>2013-2014 academic calendar (July)</Template>
  <TotalTime>0</TotalTime>
  <Words>45</Words>
  <Application>Microsoft Office PowerPoint</Application>
  <PresentationFormat>Custom</PresentationFormat>
  <Paragraphs>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Brandon Grotesque Regular</vt:lpstr>
      <vt:lpstr>Arquitecta</vt:lpstr>
      <vt:lpstr>Academic Calendar July 2013-2014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2019-12-10T18:58:42Z</dcterms:created>
  <dcterms:modified xsi:type="dcterms:W3CDTF">2022-06-06T17:33:59Z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TC028010579991</vt:lpwstr>
  </property>
  <property fmtid="{D5CDD505-2E9C-101B-9397-08002B2CF9AE}" pid="3" name="ContentTypeId">
    <vt:lpwstr>0x0101005F4D170D5BCF7247941969532C298561</vt:lpwstr>
  </property>
  <property fmtid="{D5CDD505-2E9C-101B-9397-08002B2CF9AE}" pid="4" name="Order">
    <vt:r8>4590200</vt:r8>
  </property>
</Properties>
</file>